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51"/>
  </p:notesMasterIdLst>
  <p:sldIdLst>
    <p:sldId id="263" r:id="rId2"/>
    <p:sldId id="335" r:id="rId3"/>
    <p:sldId id="329" r:id="rId4"/>
    <p:sldId id="303" r:id="rId5"/>
    <p:sldId id="318" r:id="rId6"/>
    <p:sldId id="330" r:id="rId7"/>
    <p:sldId id="331" r:id="rId8"/>
    <p:sldId id="1444" r:id="rId9"/>
    <p:sldId id="301" r:id="rId10"/>
    <p:sldId id="302" r:id="rId11"/>
    <p:sldId id="336" r:id="rId12"/>
    <p:sldId id="337" r:id="rId13"/>
    <p:sldId id="306" r:id="rId14"/>
    <p:sldId id="307" r:id="rId15"/>
    <p:sldId id="308" r:id="rId16"/>
    <p:sldId id="309" r:id="rId17"/>
    <p:sldId id="310" r:id="rId18"/>
    <p:sldId id="311" r:id="rId19"/>
    <p:sldId id="312" r:id="rId20"/>
    <p:sldId id="305" r:id="rId21"/>
    <p:sldId id="274" r:id="rId22"/>
    <p:sldId id="332" r:id="rId23"/>
    <p:sldId id="333" r:id="rId24"/>
    <p:sldId id="327" r:id="rId25"/>
    <p:sldId id="1441" r:id="rId26"/>
    <p:sldId id="322" r:id="rId27"/>
    <p:sldId id="1438" r:id="rId28"/>
    <p:sldId id="1440" r:id="rId29"/>
    <p:sldId id="1439" r:id="rId30"/>
    <p:sldId id="304" r:id="rId31"/>
    <p:sldId id="323" r:id="rId32"/>
    <p:sldId id="324" r:id="rId33"/>
    <p:sldId id="1442" r:id="rId34"/>
    <p:sldId id="431" r:id="rId35"/>
    <p:sldId id="1443" r:id="rId36"/>
    <p:sldId id="819" r:id="rId37"/>
    <p:sldId id="820" r:id="rId38"/>
    <p:sldId id="821" r:id="rId39"/>
    <p:sldId id="830" r:id="rId40"/>
    <p:sldId id="831" r:id="rId41"/>
    <p:sldId id="832" r:id="rId42"/>
    <p:sldId id="834" r:id="rId43"/>
    <p:sldId id="1448" r:id="rId44"/>
    <p:sldId id="1449" r:id="rId45"/>
    <p:sldId id="1445" r:id="rId46"/>
    <p:sldId id="1446" r:id="rId47"/>
    <p:sldId id="1447" r:id="rId48"/>
    <p:sldId id="1450" r:id="rId49"/>
    <p:sldId id="705"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C6D9F1"/>
    <a:srgbClr val="D9DFF1"/>
    <a:srgbClr val="0079D1"/>
    <a:srgbClr val="0070C0"/>
    <a:srgbClr val="005493"/>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350AAB-F10A-4C9E-AD41-D5A13BC5033B}" v="65" dt="2026-01-09T16:33:17.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72833" autoAdjust="0"/>
  </p:normalViewPr>
  <p:slideViewPr>
    <p:cSldViewPr snapToGrid="0" showGuides="1">
      <p:cViewPr varScale="1">
        <p:scale>
          <a:sx n="88" d="100"/>
          <a:sy n="88" d="100"/>
        </p:scale>
        <p:origin x="59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Carmen M. - OSHA" userId="b373b86b-5d88-4a7c-9e2c-354b96bd2c31" providerId="ADAL" clId="{A930B580-E9CE-487F-98E7-BD173EAF1EDA}"/>
    <pc:docChg chg="undo redo custSel addSld delSld modSld sldOrd modNotesMaster">
      <pc:chgData name="Martinez, Carmen M. - OSHA" userId="b373b86b-5d88-4a7c-9e2c-354b96bd2c31" providerId="ADAL" clId="{A930B580-E9CE-487F-98E7-BD173EAF1EDA}" dt="2026-01-09T22:49:43.476" v="4985" actId="20577"/>
      <pc:docMkLst>
        <pc:docMk/>
      </pc:docMkLst>
      <pc:sldChg chg="modSp mod">
        <pc:chgData name="Martinez, Carmen M. - OSHA" userId="b373b86b-5d88-4a7c-9e2c-354b96bd2c31" providerId="ADAL" clId="{A930B580-E9CE-487F-98E7-BD173EAF1EDA}" dt="2026-01-08T22:23:49.435" v="554" actId="1076"/>
        <pc:sldMkLst>
          <pc:docMk/>
          <pc:sldMk cId="2838643285" sldId="263"/>
        </pc:sldMkLst>
        <pc:spChg chg="mod">
          <ac:chgData name="Martinez, Carmen M. - OSHA" userId="b373b86b-5d88-4a7c-9e2c-354b96bd2c31" providerId="ADAL" clId="{A930B580-E9CE-487F-98E7-BD173EAF1EDA}" dt="2026-01-08T21:47:11.626" v="79" actId="6549"/>
          <ac:spMkLst>
            <pc:docMk/>
            <pc:sldMk cId="2838643285" sldId="263"/>
            <ac:spMk id="5" creationId="{00000000-0000-0000-0000-000000000000}"/>
          </ac:spMkLst>
        </pc:spChg>
        <pc:spChg chg="mod">
          <ac:chgData name="Martinez, Carmen M. - OSHA" userId="b373b86b-5d88-4a7c-9e2c-354b96bd2c31" providerId="ADAL" clId="{A930B580-E9CE-487F-98E7-BD173EAF1EDA}" dt="2026-01-08T22:23:49.435" v="554" actId="1076"/>
          <ac:spMkLst>
            <pc:docMk/>
            <pc:sldMk cId="2838643285" sldId="263"/>
            <ac:spMk id="6" creationId="{00000000-0000-0000-0000-000000000000}"/>
          </ac:spMkLst>
        </pc:spChg>
      </pc:sldChg>
      <pc:sldChg chg="del">
        <pc:chgData name="Martinez, Carmen M. - OSHA" userId="b373b86b-5d88-4a7c-9e2c-354b96bd2c31" providerId="ADAL" clId="{A930B580-E9CE-487F-98E7-BD173EAF1EDA}" dt="2026-01-08T22:53:39.699" v="919" actId="2696"/>
        <pc:sldMkLst>
          <pc:docMk/>
          <pc:sldMk cId="2583465634" sldId="266"/>
        </pc:sldMkLst>
      </pc:sldChg>
      <pc:sldChg chg="addSp delSp modSp mod modNotesTx">
        <pc:chgData name="Martinez, Carmen M. - OSHA" userId="b373b86b-5d88-4a7c-9e2c-354b96bd2c31" providerId="ADAL" clId="{A930B580-E9CE-487F-98E7-BD173EAF1EDA}" dt="2026-01-09T15:26:05.121" v="1740" actId="115"/>
        <pc:sldMkLst>
          <pc:docMk/>
          <pc:sldMk cId="2349117577" sldId="274"/>
        </pc:sldMkLst>
        <pc:spChg chg="add mod">
          <ac:chgData name="Martinez, Carmen M. - OSHA" userId="b373b86b-5d88-4a7c-9e2c-354b96bd2c31" providerId="ADAL" clId="{A930B580-E9CE-487F-98E7-BD173EAF1EDA}" dt="2026-01-09T15:25:59.103" v="1739" actId="115"/>
          <ac:spMkLst>
            <pc:docMk/>
            <pc:sldMk cId="2349117577" sldId="274"/>
            <ac:spMk id="3" creationId="{6E05E4D1-58D9-6E6B-089D-D01326A322D7}"/>
          </ac:spMkLst>
        </pc:spChg>
        <pc:spChg chg="add mod">
          <ac:chgData name="Martinez, Carmen M. - OSHA" userId="b373b86b-5d88-4a7c-9e2c-354b96bd2c31" providerId="ADAL" clId="{A930B580-E9CE-487F-98E7-BD173EAF1EDA}" dt="2026-01-09T15:26:05.121" v="1740" actId="115"/>
          <ac:spMkLst>
            <pc:docMk/>
            <pc:sldMk cId="2349117577" sldId="274"/>
            <ac:spMk id="4" creationId="{B96047A3-8726-0644-3EAC-83778CE06F50}"/>
          </ac:spMkLst>
        </pc:spChg>
        <pc:spChg chg="mod">
          <ac:chgData name="Martinez, Carmen M. - OSHA" userId="b373b86b-5d88-4a7c-9e2c-354b96bd2c31" providerId="ADAL" clId="{A930B580-E9CE-487F-98E7-BD173EAF1EDA}" dt="2026-01-08T22:37:13.151" v="687" actId="20577"/>
          <ac:spMkLst>
            <pc:docMk/>
            <pc:sldMk cId="2349117577" sldId="274"/>
            <ac:spMk id="5" creationId="{00000000-0000-0000-0000-000000000000}"/>
          </ac:spMkLst>
        </pc:spChg>
        <pc:graphicFrameChg chg="del mod modGraphic">
          <ac:chgData name="Martinez, Carmen M. - OSHA" userId="b373b86b-5d88-4a7c-9e2c-354b96bd2c31" providerId="ADAL" clId="{A930B580-E9CE-487F-98E7-BD173EAF1EDA}" dt="2026-01-08T22:41:21.705" v="785" actId="21"/>
          <ac:graphicFrameMkLst>
            <pc:docMk/>
            <pc:sldMk cId="2349117577" sldId="274"/>
            <ac:graphicFrameMk id="14" creationId="{E28CC817-2732-C9D8-0D89-7747BC9A8227}"/>
          </ac:graphicFrameMkLst>
        </pc:graphicFrameChg>
      </pc:sldChg>
      <pc:sldChg chg="del">
        <pc:chgData name="Martinez, Carmen M. - OSHA" userId="b373b86b-5d88-4a7c-9e2c-354b96bd2c31" providerId="ADAL" clId="{A930B580-E9CE-487F-98E7-BD173EAF1EDA}" dt="2026-01-08T22:53:39.699" v="919" actId="2696"/>
        <pc:sldMkLst>
          <pc:docMk/>
          <pc:sldMk cId="3755254285" sldId="298"/>
        </pc:sldMkLst>
      </pc:sldChg>
      <pc:sldChg chg="addSp delSp modSp del mod ord">
        <pc:chgData name="Martinez, Carmen M. - OSHA" userId="b373b86b-5d88-4a7c-9e2c-354b96bd2c31" providerId="ADAL" clId="{A930B580-E9CE-487F-98E7-BD173EAF1EDA}" dt="2026-01-08T22:53:39.699" v="919" actId="2696"/>
        <pc:sldMkLst>
          <pc:docMk/>
          <pc:sldMk cId="1872817279" sldId="300"/>
        </pc:sldMkLst>
        <pc:spChg chg="add del mod">
          <ac:chgData name="Martinez, Carmen M. - OSHA" userId="b373b86b-5d88-4a7c-9e2c-354b96bd2c31" providerId="ADAL" clId="{A930B580-E9CE-487F-98E7-BD173EAF1EDA}" dt="2026-01-08T22:00:49.585" v="171"/>
          <ac:spMkLst>
            <pc:docMk/>
            <pc:sldMk cId="1872817279" sldId="300"/>
            <ac:spMk id="2" creationId="{1620298F-5988-AC0E-9A51-B34A2C4D456A}"/>
          </ac:spMkLst>
        </pc:spChg>
        <pc:spChg chg="mod">
          <ac:chgData name="Martinez, Carmen M. - OSHA" userId="b373b86b-5d88-4a7c-9e2c-354b96bd2c31" providerId="ADAL" clId="{A930B580-E9CE-487F-98E7-BD173EAF1EDA}" dt="2026-01-08T22:00:50.269" v="172"/>
          <ac:spMkLst>
            <pc:docMk/>
            <pc:sldMk cId="1872817279" sldId="300"/>
            <ac:spMk id="5" creationId="{F8B86BE6-BF4E-1BF5-9556-A54E45FA809E}"/>
          </ac:spMkLst>
        </pc:spChg>
        <pc:spChg chg="mod">
          <ac:chgData name="Martinez, Carmen M. - OSHA" userId="b373b86b-5d88-4a7c-9e2c-354b96bd2c31" providerId="ADAL" clId="{A930B580-E9CE-487F-98E7-BD173EAF1EDA}" dt="2026-01-08T22:00:44.129" v="163" actId="20577"/>
          <ac:spMkLst>
            <pc:docMk/>
            <pc:sldMk cId="1872817279" sldId="300"/>
            <ac:spMk id="6" creationId="{B98EACB7-5404-0EE0-82E6-8320FC1F33AB}"/>
          </ac:spMkLst>
        </pc:spChg>
        <pc:spChg chg="add del mod">
          <ac:chgData name="Martinez, Carmen M. - OSHA" userId="b373b86b-5d88-4a7c-9e2c-354b96bd2c31" providerId="ADAL" clId="{A930B580-E9CE-487F-98E7-BD173EAF1EDA}" dt="2026-01-08T22:00:48.865" v="169" actId="21"/>
          <ac:spMkLst>
            <pc:docMk/>
            <pc:sldMk cId="1872817279" sldId="300"/>
            <ac:spMk id="7" creationId="{2C441D4D-C827-F85B-332D-96653C3BA366}"/>
          </ac:spMkLst>
        </pc:spChg>
        <pc:picChg chg="add mod">
          <ac:chgData name="Martinez, Carmen M. - OSHA" userId="b373b86b-5d88-4a7c-9e2c-354b96bd2c31" providerId="ADAL" clId="{A930B580-E9CE-487F-98E7-BD173EAF1EDA}" dt="2026-01-08T22:00:44.903" v="166" actId="1076"/>
          <ac:picMkLst>
            <pc:docMk/>
            <pc:sldMk cId="1872817279" sldId="300"/>
            <ac:picMk id="3" creationId="{1B5D80EC-E48E-2C46-364C-18B497EB857B}"/>
          </ac:picMkLst>
        </pc:picChg>
        <pc:picChg chg="add del">
          <ac:chgData name="Martinez, Carmen M. - OSHA" userId="b373b86b-5d88-4a7c-9e2c-354b96bd2c31" providerId="ADAL" clId="{A930B580-E9CE-487F-98E7-BD173EAF1EDA}" dt="2026-01-08T22:00:48.865" v="169" actId="21"/>
          <ac:picMkLst>
            <pc:docMk/>
            <pc:sldMk cId="1872817279" sldId="300"/>
            <ac:picMk id="10" creationId="{3A387583-6D00-50DF-A2E3-652FF0921B87}"/>
          </ac:picMkLst>
        </pc:picChg>
      </pc:sldChg>
      <pc:sldChg chg="modSp add del mod modNotesTx">
        <pc:chgData name="Martinez, Carmen M. - OSHA" userId="b373b86b-5d88-4a7c-9e2c-354b96bd2c31" providerId="ADAL" clId="{A930B580-E9CE-487F-98E7-BD173EAF1EDA}" dt="2026-01-09T22:47:32.940" v="4960" actId="20577"/>
        <pc:sldMkLst>
          <pc:docMk/>
          <pc:sldMk cId="1675567726" sldId="301"/>
        </pc:sldMkLst>
        <pc:spChg chg="mod">
          <ac:chgData name="Martinez, Carmen M. - OSHA" userId="b373b86b-5d88-4a7c-9e2c-354b96bd2c31" providerId="ADAL" clId="{A930B580-E9CE-487F-98E7-BD173EAF1EDA}" dt="2026-01-08T23:27:05.386" v="1495"/>
          <ac:spMkLst>
            <pc:docMk/>
            <pc:sldMk cId="1675567726" sldId="301"/>
            <ac:spMk id="3" creationId="{6209E24D-D89F-5BD6-F3C1-1E30F93C619D}"/>
          </ac:spMkLst>
        </pc:spChg>
      </pc:sldChg>
      <pc:sldChg chg="add del">
        <pc:chgData name="Martinez, Carmen M. - OSHA" userId="b373b86b-5d88-4a7c-9e2c-354b96bd2c31" providerId="ADAL" clId="{A930B580-E9CE-487F-98E7-BD173EAF1EDA}" dt="2026-01-08T22:02:05.096" v="206" actId="2890"/>
        <pc:sldMkLst>
          <pc:docMk/>
          <pc:sldMk cId="3042184996" sldId="301"/>
        </pc:sldMkLst>
      </pc:sldChg>
      <pc:sldChg chg="modSp add del mod modNotesTx">
        <pc:chgData name="Martinez, Carmen M. - OSHA" userId="b373b86b-5d88-4a7c-9e2c-354b96bd2c31" providerId="ADAL" clId="{A930B580-E9CE-487F-98E7-BD173EAF1EDA}" dt="2026-01-09T22:47:39.983" v="4961" actId="20577"/>
        <pc:sldMkLst>
          <pc:docMk/>
          <pc:sldMk cId="2201845302" sldId="302"/>
        </pc:sldMkLst>
        <pc:spChg chg="mod">
          <ac:chgData name="Martinez, Carmen M. - OSHA" userId="b373b86b-5d88-4a7c-9e2c-354b96bd2c31" providerId="ADAL" clId="{A930B580-E9CE-487F-98E7-BD173EAF1EDA}" dt="2026-01-08T23:27:05.386" v="1495"/>
          <ac:spMkLst>
            <pc:docMk/>
            <pc:sldMk cId="2201845302" sldId="302"/>
            <ac:spMk id="3" creationId="{4E0BB721-9E27-F3FD-35E1-C3BC2A1FEC4C}"/>
          </ac:spMkLst>
        </pc:spChg>
      </pc:sldChg>
      <pc:sldChg chg="add del">
        <pc:chgData name="Martinez, Carmen M. - OSHA" userId="b373b86b-5d88-4a7c-9e2c-354b96bd2c31" providerId="ADAL" clId="{A930B580-E9CE-487F-98E7-BD173EAF1EDA}" dt="2026-01-08T22:01:08.274" v="177" actId="2890"/>
        <pc:sldMkLst>
          <pc:docMk/>
          <pc:sldMk cId="3887320932" sldId="302"/>
        </pc:sldMkLst>
      </pc:sldChg>
      <pc:sldChg chg="modSp add del mod ord modNotesTx">
        <pc:chgData name="Martinez, Carmen M. - OSHA" userId="b373b86b-5d88-4a7c-9e2c-354b96bd2c31" providerId="ADAL" clId="{A930B580-E9CE-487F-98E7-BD173EAF1EDA}" dt="2026-01-09T22:47:04.445" v="4958" actId="20577"/>
        <pc:sldMkLst>
          <pc:docMk/>
          <pc:sldMk cId="728592325" sldId="303"/>
        </pc:sldMkLst>
        <pc:spChg chg="mod">
          <ac:chgData name="Martinez, Carmen M. - OSHA" userId="b373b86b-5d88-4a7c-9e2c-354b96bd2c31" providerId="ADAL" clId="{A930B580-E9CE-487F-98E7-BD173EAF1EDA}" dt="2026-01-08T22:33:35.253" v="632" actId="207"/>
          <ac:spMkLst>
            <pc:docMk/>
            <pc:sldMk cId="728592325" sldId="303"/>
            <ac:spMk id="2" creationId="{AA213AD2-2536-EEE3-DC49-8328EDC9EDDF}"/>
          </ac:spMkLst>
        </pc:spChg>
      </pc:sldChg>
      <pc:sldChg chg="addSp delSp modSp add mod ord setBg modNotesTx">
        <pc:chgData name="Martinez, Carmen M. - OSHA" userId="b373b86b-5d88-4a7c-9e2c-354b96bd2c31" providerId="ADAL" clId="{A930B580-E9CE-487F-98E7-BD173EAF1EDA}" dt="2026-01-09T22:49:17.236" v="4979" actId="20577"/>
        <pc:sldMkLst>
          <pc:docMk/>
          <pc:sldMk cId="713911738" sldId="304"/>
        </pc:sldMkLst>
        <pc:spChg chg="mod">
          <ac:chgData name="Martinez, Carmen M. - OSHA" userId="b373b86b-5d88-4a7c-9e2c-354b96bd2c31" providerId="ADAL" clId="{A930B580-E9CE-487F-98E7-BD173EAF1EDA}" dt="2026-01-08T23:49:49.235" v="1650" actId="26606"/>
          <ac:spMkLst>
            <pc:docMk/>
            <pc:sldMk cId="713911738" sldId="304"/>
            <ac:spMk id="5" creationId="{924477AF-3CA4-2015-DED3-9119A98C6680}"/>
          </ac:spMkLst>
        </pc:spChg>
        <pc:spChg chg="mod ord">
          <ac:chgData name="Martinez, Carmen M. - OSHA" userId="b373b86b-5d88-4a7c-9e2c-354b96bd2c31" providerId="ADAL" clId="{A930B580-E9CE-487F-98E7-BD173EAF1EDA}" dt="2026-01-09T15:38:24.509" v="1902" actId="20577"/>
          <ac:spMkLst>
            <pc:docMk/>
            <pc:sldMk cId="713911738" sldId="304"/>
            <ac:spMk id="6" creationId="{26D236B4-8310-FF33-CBDC-228DA9C3A3B3}"/>
          </ac:spMkLst>
        </pc:spChg>
        <pc:spChg chg="add">
          <ac:chgData name="Martinez, Carmen M. - OSHA" userId="b373b86b-5d88-4a7c-9e2c-354b96bd2c31" providerId="ADAL" clId="{A930B580-E9CE-487F-98E7-BD173EAF1EDA}" dt="2026-01-09T15:38:04.220" v="1898" actId="26606"/>
          <ac:spMkLst>
            <pc:docMk/>
            <pc:sldMk cId="713911738" sldId="304"/>
            <ac:spMk id="10" creationId="{96D69A94-D183-49E0-B81C-09B31CEBCE6D}"/>
          </ac:spMkLst>
        </pc:spChg>
        <pc:spChg chg="add del">
          <ac:chgData name="Martinez, Carmen M. - OSHA" userId="b373b86b-5d88-4a7c-9e2c-354b96bd2c31" providerId="ADAL" clId="{A930B580-E9CE-487F-98E7-BD173EAF1EDA}" dt="2026-01-08T23:49:49.235" v="1650" actId="26606"/>
          <ac:spMkLst>
            <pc:docMk/>
            <pc:sldMk cId="713911738" sldId="304"/>
            <ac:spMk id="12" creationId="{0EAA425D-6501-4EB3-8D63-CF89C9412509}"/>
          </ac:spMkLst>
        </pc:spChg>
        <pc:spChg chg="add">
          <ac:chgData name="Martinez, Carmen M. - OSHA" userId="b373b86b-5d88-4a7c-9e2c-354b96bd2c31" providerId="ADAL" clId="{A930B580-E9CE-487F-98E7-BD173EAF1EDA}" dt="2026-01-09T15:38:04.220" v="1898" actId="26606"/>
          <ac:spMkLst>
            <pc:docMk/>
            <pc:sldMk cId="713911738" sldId="304"/>
            <ac:spMk id="13" creationId="{1AC4C8A6-6415-4026-A624-AC68830E4DD6}"/>
          </ac:spMkLst>
        </pc:spChg>
        <pc:spChg chg="add del">
          <ac:chgData name="Martinez, Carmen M. - OSHA" userId="b373b86b-5d88-4a7c-9e2c-354b96bd2c31" providerId="ADAL" clId="{A930B580-E9CE-487F-98E7-BD173EAF1EDA}" dt="2026-01-08T23:49:49.235" v="1650" actId="26606"/>
          <ac:spMkLst>
            <pc:docMk/>
            <pc:sldMk cId="713911738" sldId="304"/>
            <ac:spMk id="14" creationId="{96D69A94-D183-49E0-B81C-09B31CEBCE6D}"/>
          </ac:spMkLst>
        </pc:spChg>
        <pc:spChg chg="add">
          <ac:chgData name="Martinez, Carmen M. - OSHA" userId="b373b86b-5d88-4a7c-9e2c-354b96bd2c31" providerId="ADAL" clId="{A930B580-E9CE-487F-98E7-BD173EAF1EDA}" dt="2026-01-09T15:38:04.220" v="1898" actId="26606"/>
          <ac:spMkLst>
            <pc:docMk/>
            <pc:sldMk cId="713911738" sldId="304"/>
            <ac:spMk id="15" creationId="{56222CF1-23B5-45BC-896E-D41DB2B0A786}"/>
          </ac:spMkLst>
        </pc:spChg>
        <pc:spChg chg="add del">
          <ac:chgData name="Martinez, Carmen M. - OSHA" userId="b373b86b-5d88-4a7c-9e2c-354b96bd2c31" providerId="ADAL" clId="{A930B580-E9CE-487F-98E7-BD173EAF1EDA}" dt="2026-01-08T23:49:49.235" v="1650" actId="26606"/>
          <ac:spMkLst>
            <pc:docMk/>
            <pc:sldMk cId="713911738" sldId="304"/>
            <ac:spMk id="16" creationId="{1C2A700A-2259-465D-AAD8-28740D011735}"/>
          </ac:spMkLst>
        </pc:spChg>
        <pc:spChg chg="add">
          <ac:chgData name="Martinez, Carmen M. - OSHA" userId="b373b86b-5d88-4a7c-9e2c-354b96bd2c31" providerId="ADAL" clId="{A930B580-E9CE-487F-98E7-BD173EAF1EDA}" dt="2026-01-09T15:38:04.220" v="1898" actId="26606"/>
          <ac:spMkLst>
            <pc:docMk/>
            <pc:sldMk cId="713911738" sldId="304"/>
            <ac:spMk id="17" creationId="{C5ED86BE-1902-4F3A-BF6C-F6B6FE318B07}"/>
          </ac:spMkLst>
        </pc:spChg>
        <pc:spChg chg="add del">
          <ac:chgData name="Martinez, Carmen M. - OSHA" userId="b373b86b-5d88-4a7c-9e2c-354b96bd2c31" providerId="ADAL" clId="{A930B580-E9CE-487F-98E7-BD173EAF1EDA}" dt="2026-01-08T23:49:49.235" v="1650" actId="26606"/>
          <ac:spMkLst>
            <pc:docMk/>
            <pc:sldMk cId="713911738" sldId="304"/>
            <ac:spMk id="18" creationId="{1AC4C8A6-6415-4026-A624-AC68830E4DD6}"/>
          </ac:spMkLst>
        </pc:spChg>
        <pc:spChg chg="add del">
          <ac:chgData name="Martinez, Carmen M. - OSHA" userId="b373b86b-5d88-4a7c-9e2c-354b96bd2c31" providerId="ADAL" clId="{A930B580-E9CE-487F-98E7-BD173EAF1EDA}" dt="2026-01-08T23:49:49.235" v="1650" actId="26606"/>
          <ac:spMkLst>
            <pc:docMk/>
            <pc:sldMk cId="713911738" sldId="304"/>
            <ac:spMk id="20" creationId="{18044CC9-97D4-4B8D-B7FB-61CE49081651}"/>
          </ac:spMkLst>
        </pc:spChg>
        <pc:spChg chg="add">
          <ac:chgData name="Martinez, Carmen M. - OSHA" userId="b373b86b-5d88-4a7c-9e2c-354b96bd2c31" providerId="ADAL" clId="{A930B580-E9CE-487F-98E7-BD173EAF1EDA}" dt="2026-01-09T15:38:04.220" v="1898" actId="26606"/>
          <ac:spMkLst>
            <pc:docMk/>
            <pc:sldMk cId="713911738" sldId="304"/>
            <ac:spMk id="21" creationId="{434BB1C9-F5CE-42B3-AEB4-CAE49DC40130}"/>
          </ac:spMkLst>
        </pc:spChg>
        <pc:spChg chg="add del">
          <ac:chgData name="Martinez, Carmen M. - OSHA" userId="b373b86b-5d88-4a7c-9e2c-354b96bd2c31" providerId="ADAL" clId="{A930B580-E9CE-487F-98E7-BD173EAF1EDA}" dt="2026-01-08T23:49:49.235" v="1650" actId="26606"/>
          <ac:spMkLst>
            <pc:docMk/>
            <pc:sldMk cId="713911738" sldId="304"/>
            <ac:spMk id="22" creationId="{4C9B5E78-BB2D-49B0-B7C5-922275A0369D}"/>
          </ac:spMkLst>
        </pc:spChg>
        <pc:spChg chg="add">
          <ac:chgData name="Martinez, Carmen M. - OSHA" userId="b373b86b-5d88-4a7c-9e2c-354b96bd2c31" providerId="ADAL" clId="{A930B580-E9CE-487F-98E7-BD173EAF1EDA}" dt="2026-01-09T15:38:04.220" v="1898" actId="26606"/>
          <ac:spMkLst>
            <pc:docMk/>
            <pc:sldMk cId="713911738" sldId="304"/>
            <ac:spMk id="23" creationId="{A36108F0-3274-4397-AFA1-44989956CECE}"/>
          </ac:spMkLst>
        </pc:spChg>
        <pc:spChg chg="add del">
          <ac:chgData name="Martinez, Carmen M. - OSHA" userId="b373b86b-5d88-4a7c-9e2c-354b96bd2c31" providerId="ADAL" clId="{A930B580-E9CE-487F-98E7-BD173EAF1EDA}" dt="2026-01-08T23:49:49.235" v="1650" actId="26606"/>
          <ac:spMkLst>
            <pc:docMk/>
            <pc:sldMk cId="713911738" sldId="304"/>
            <ac:spMk id="24" creationId="{BC7E45CF-8277-439C-A441-D57D7F3953A2}"/>
          </ac:spMkLst>
        </pc:spChg>
        <pc:spChg chg="add del">
          <ac:chgData name="Martinez, Carmen M. - OSHA" userId="b373b86b-5d88-4a7c-9e2c-354b96bd2c31" providerId="ADAL" clId="{A930B580-E9CE-487F-98E7-BD173EAF1EDA}" dt="2026-01-08T23:49:49.235" v="1650" actId="26606"/>
          <ac:spMkLst>
            <pc:docMk/>
            <pc:sldMk cId="713911738" sldId="304"/>
            <ac:spMk id="26" creationId="{5F10AC40-D0D4-46C1-83A1-606BAE4EAA88}"/>
          </ac:spMkLst>
        </pc:spChg>
        <pc:spChg chg="add">
          <ac:chgData name="Martinez, Carmen M. - OSHA" userId="b373b86b-5d88-4a7c-9e2c-354b96bd2c31" providerId="ADAL" clId="{A930B580-E9CE-487F-98E7-BD173EAF1EDA}" dt="2026-01-09T15:38:04.220" v="1898" actId="26606"/>
          <ac:spMkLst>
            <pc:docMk/>
            <pc:sldMk cId="713911738" sldId="304"/>
            <ac:spMk id="28" creationId="{BA0658C5-3E2E-47CA-8199-58E9495D2539}"/>
          </ac:spMkLst>
        </pc:spChg>
        <pc:spChg chg="add del">
          <ac:chgData name="Martinez, Carmen M. - OSHA" userId="b373b86b-5d88-4a7c-9e2c-354b96bd2c31" providerId="ADAL" clId="{A930B580-E9CE-487F-98E7-BD173EAF1EDA}" dt="2026-01-08T23:49:49.235" v="1650" actId="26606"/>
          <ac:spMkLst>
            <pc:docMk/>
            <pc:sldMk cId="713911738" sldId="304"/>
            <ac:spMk id="30" creationId="{F920F4DA-7AD8-4354-915C-39FF5DBBBE44}"/>
          </ac:spMkLst>
        </pc:spChg>
        <pc:spChg chg="add">
          <ac:chgData name="Martinez, Carmen M. - OSHA" userId="b373b86b-5d88-4a7c-9e2c-354b96bd2c31" providerId="ADAL" clId="{A930B580-E9CE-487F-98E7-BD173EAF1EDA}" dt="2026-01-09T15:38:04.220" v="1898" actId="26606"/>
          <ac:spMkLst>
            <pc:docMk/>
            <pc:sldMk cId="713911738" sldId="304"/>
            <ac:spMk id="32" creationId="{0F692800-67F8-4AAF-937B-53814E03CCE8}"/>
          </ac:spMkLst>
        </pc:spChg>
        <pc:spChg chg="add">
          <ac:chgData name="Martinez, Carmen M. - OSHA" userId="b373b86b-5d88-4a7c-9e2c-354b96bd2c31" providerId="ADAL" clId="{A930B580-E9CE-487F-98E7-BD173EAF1EDA}" dt="2026-01-09T15:38:04.220" v="1898" actId="26606"/>
          <ac:spMkLst>
            <pc:docMk/>
            <pc:sldMk cId="713911738" sldId="304"/>
            <ac:spMk id="34" creationId="{BEFCEC96-0784-40B0-8A8F-CF756A52CCE1}"/>
          </ac:spMkLst>
        </pc:spChg>
        <pc:picChg chg="add mod">
          <ac:chgData name="Martinez, Carmen M. - OSHA" userId="b373b86b-5d88-4a7c-9e2c-354b96bd2c31" providerId="ADAL" clId="{A930B580-E9CE-487F-98E7-BD173EAF1EDA}" dt="2026-01-08T23:49:19.926" v="1648" actId="1076"/>
          <ac:picMkLst>
            <pc:docMk/>
            <pc:sldMk cId="713911738" sldId="304"/>
            <ac:picMk id="2" creationId="{E04E2FC1-BAC8-815F-4669-56CCC5C921A9}"/>
          </ac:picMkLst>
        </pc:picChg>
        <pc:picChg chg="add mod">
          <ac:chgData name="Martinez, Carmen M. - OSHA" userId="b373b86b-5d88-4a7c-9e2c-354b96bd2c31" providerId="ADAL" clId="{A930B580-E9CE-487F-98E7-BD173EAF1EDA}" dt="2026-01-08T23:48:06.696" v="1635" actId="1076"/>
          <ac:picMkLst>
            <pc:docMk/>
            <pc:sldMk cId="713911738" sldId="304"/>
            <ac:picMk id="3" creationId="{B1FF2444-F961-88F3-8E06-BE350E8B0F69}"/>
          </ac:picMkLst>
        </pc:picChg>
        <pc:picChg chg="add mod">
          <ac:chgData name="Martinez, Carmen M. - OSHA" userId="b373b86b-5d88-4a7c-9e2c-354b96bd2c31" providerId="ADAL" clId="{A930B580-E9CE-487F-98E7-BD173EAF1EDA}" dt="2026-01-08T23:48:40.202" v="1642" actId="1076"/>
          <ac:picMkLst>
            <pc:docMk/>
            <pc:sldMk cId="713911738" sldId="304"/>
            <ac:picMk id="4" creationId="{CA64B19D-8D10-84D5-ACAB-A61F0AE671EF}"/>
          </ac:picMkLst>
        </pc:picChg>
        <pc:picChg chg="add mod">
          <ac:chgData name="Martinez, Carmen M. - OSHA" userId="b373b86b-5d88-4a7c-9e2c-354b96bd2c31" providerId="ADAL" clId="{A930B580-E9CE-487F-98E7-BD173EAF1EDA}" dt="2026-01-08T23:49:16.268" v="1647" actId="1076"/>
          <ac:picMkLst>
            <pc:docMk/>
            <pc:sldMk cId="713911738" sldId="304"/>
            <ac:picMk id="7" creationId="{F45CE627-169D-403A-8160-AC8F1FAF8639}"/>
          </ac:picMkLst>
        </pc:picChg>
      </pc:sldChg>
      <pc:sldChg chg="addSp modSp add mod setBg modNotesTx">
        <pc:chgData name="Martinez, Carmen M. - OSHA" userId="b373b86b-5d88-4a7c-9e2c-354b96bd2c31" providerId="ADAL" clId="{A930B580-E9CE-487F-98E7-BD173EAF1EDA}" dt="2026-01-09T22:48:28.271" v="4970" actId="20577"/>
        <pc:sldMkLst>
          <pc:docMk/>
          <pc:sldMk cId="3055727336" sldId="305"/>
        </pc:sldMkLst>
        <pc:spChg chg="mod">
          <ac:chgData name="Martinez, Carmen M. - OSHA" userId="b373b86b-5d88-4a7c-9e2c-354b96bd2c31" providerId="ADAL" clId="{A930B580-E9CE-487F-98E7-BD173EAF1EDA}" dt="2026-01-09T15:33:01.175" v="1858" actId="26606"/>
          <ac:spMkLst>
            <pc:docMk/>
            <pc:sldMk cId="3055727336" sldId="305"/>
            <ac:spMk id="2" creationId="{1356DE18-D0FF-39F4-71EC-E428F0BC1CEC}"/>
          </ac:spMkLst>
        </pc:spChg>
        <pc:spChg chg="mod">
          <ac:chgData name="Martinez, Carmen M. - OSHA" userId="b373b86b-5d88-4a7c-9e2c-354b96bd2c31" providerId="ADAL" clId="{A930B580-E9CE-487F-98E7-BD173EAF1EDA}" dt="2026-01-09T15:33:01.175" v="1858" actId="26606"/>
          <ac:spMkLst>
            <pc:docMk/>
            <pc:sldMk cId="3055727336" sldId="305"/>
            <ac:spMk id="5" creationId="{8714EA6B-4AAE-739A-C0D3-DE74644B5B1A}"/>
          </ac:spMkLst>
        </pc:spChg>
        <pc:spChg chg="add">
          <ac:chgData name="Martinez, Carmen M. - OSHA" userId="b373b86b-5d88-4a7c-9e2c-354b96bd2c31" providerId="ADAL" clId="{A930B580-E9CE-487F-98E7-BD173EAF1EDA}" dt="2026-01-09T15:33:01.175" v="1858" actId="26606"/>
          <ac:spMkLst>
            <pc:docMk/>
            <pc:sldMk cId="3055727336" sldId="305"/>
            <ac:spMk id="10" creationId="{F7660A3D-94D7-4E5D-AE77-F2DEE49DF4EE}"/>
          </ac:spMkLst>
        </pc:spChg>
        <pc:spChg chg="add">
          <ac:chgData name="Martinez, Carmen M. - OSHA" userId="b373b86b-5d88-4a7c-9e2c-354b96bd2c31" providerId="ADAL" clId="{A930B580-E9CE-487F-98E7-BD173EAF1EDA}" dt="2026-01-09T15:33:01.175" v="1858" actId="26606"/>
          <ac:spMkLst>
            <pc:docMk/>
            <pc:sldMk cId="3055727336" sldId="305"/>
            <ac:spMk id="12" creationId="{A44EB985-DC5C-4DAC-9D62-8DC7D0F25A8F}"/>
          </ac:spMkLst>
        </pc:spChg>
        <pc:spChg chg="add">
          <ac:chgData name="Martinez, Carmen M. - OSHA" userId="b373b86b-5d88-4a7c-9e2c-354b96bd2c31" providerId="ADAL" clId="{A930B580-E9CE-487F-98E7-BD173EAF1EDA}" dt="2026-01-09T15:33:01.175" v="1858" actId="26606"/>
          <ac:spMkLst>
            <pc:docMk/>
            <pc:sldMk cId="3055727336" sldId="305"/>
            <ac:spMk id="14" creationId="{3FCB64ED-B050-4F57-8188-F233260082B0}"/>
          </ac:spMkLst>
        </pc:spChg>
        <pc:spChg chg="add">
          <ac:chgData name="Martinez, Carmen M. - OSHA" userId="b373b86b-5d88-4a7c-9e2c-354b96bd2c31" providerId="ADAL" clId="{A930B580-E9CE-487F-98E7-BD173EAF1EDA}" dt="2026-01-09T15:33:01.175" v="1858" actId="26606"/>
          <ac:spMkLst>
            <pc:docMk/>
            <pc:sldMk cId="3055727336" sldId="305"/>
            <ac:spMk id="16" creationId="{495E99FA-492C-4C5E-9893-0F326B1B69E1}"/>
          </ac:spMkLst>
        </pc:spChg>
        <pc:spChg chg="add">
          <ac:chgData name="Martinez, Carmen M. - OSHA" userId="b373b86b-5d88-4a7c-9e2c-354b96bd2c31" providerId="ADAL" clId="{A930B580-E9CE-487F-98E7-BD173EAF1EDA}" dt="2026-01-09T15:33:01.175" v="1858" actId="26606"/>
          <ac:spMkLst>
            <pc:docMk/>
            <pc:sldMk cId="3055727336" sldId="305"/>
            <ac:spMk id="18" creationId="{B373F125-DEF3-41D6-9918-AB21A2ACC37A}"/>
          </ac:spMkLst>
        </pc:spChg>
        <pc:spChg chg="add">
          <ac:chgData name="Martinez, Carmen M. - OSHA" userId="b373b86b-5d88-4a7c-9e2c-354b96bd2c31" providerId="ADAL" clId="{A930B580-E9CE-487F-98E7-BD173EAF1EDA}" dt="2026-01-09T15:33:01.175" v="1858" actId="26606"/>
          <ac:spMkLst>
            <pc:docMk/>
            <pc:sldMk cId="3055727336" sldId="305"/>
            <ac:spMk id="20" creationId="{71E9F226-EB6E-48C9-ADDA-636DE4BF4EBE}"/>
          </ac:spMkLst>
        </pc:spChg>
      </pc:sldChg>
      <pc:sldChg chg="modSp add del mod modNotesTx">
        <pc:chgData name="Martinez, Carmen M. - OSHA" userId="b373b86b-5d88-4a7c-9e2c-354b96bd2c31" providerId="ADAL" clId="{A930B580-E9CE-487F-98E7-BD173EAF1EDA}" dt="2026-01-09T22:47:57.162" v="4964" actId="20577"/>
        <pc:sldMkLst>
          <pc:docMk/>
          <pc:sldMk cId="14208478" sldId="306"/>
        </pc:sldMkLst>
        <pc:spChg chg="mod">
          <ac:chgData name="Martinez, Carmen M. - OSHA" userId="b373b86b-5d88-4a7c-9e2c-354b96bd2c31" providerId="ADAL" clId="{A930B580-E9CE-487F-98E7-BD173EAF1EDA}" dt="2026-01-08T23:27:05.386" v="1495"/>
          <ac:spMkLst>
            <pc:docMk/>
            <pc:sldMk cId="14208478" sldId="306"/>
            <ac:spMk id="3" creationId="{3171898C-2A80-B713-67F9-A4DE6C988EC4}"/>
          </ac:spMkLst>
        </pc:spChg>
      </pc:sldChg>
      <pc:sldChg chg="modSp add del mod modNotesTx">
        <pc:chgData name="Martinez, Carmen M. - OSHA" userId="b373b86b-5d88-4a7c-9e2c-354b96bd2c31" providerId="ADAL" clId="{A930B580-E9CE-487F-98E7-BD173EAF1EDA}" dt="2026-01-09T22:48:02.200" v="4965" actId="20577"/>
        <pc:sldMkLst>
          <pc:docMk/>
          <pc:sldMk cId="1483709506" sldId="307"/>
        </pc:sldMkLst>
        <pc:spChg chg="mod">
          <ac:chgData name="Martinez, Carmen M. - OSHA" userId="b373b86b-5d88-4a7c-9e2c-354b96bd2c31" providerId="ADAL" clId="{A930B580-E9CE-487F-98E7-BD173EAF1EDA}" dt="2026-01-08T23:27:05.386" v="1495"/>
          <ac:spMkLst>
            <pc:docMk/>
            <pc:sldMk cId="1483709506" sldId="307"/>
            <ac:spMk id="3" creationId="{1E00D65F-B84B-1092-C45F-E5CAB1056419}"/>
          </ac:spMkLst>
        </pc:spChg>
      </pc:sldChg>
      <pc:sldChg chg="modSp add del mod modNotesTx">
        <pc:chgData name="Martinez, Carmen M. - OSHA" userId="b373b86b-5d88-4a7c-9e2c-354b96bd2c31" providerId="ADAL" clId="{A930B580-E9CE-487F-98E7-BD173EAF1EDA}" dt="2026-01-09T22:48:07.511" v="4966" actId="20577"/>
        <pc:sldMkLst>
          <pc:docMk/>
          <pc:sldMk cId="3425264753" sldId="308"/>
        </pc:sldMkLst>
        <pc:spChg chg="mod">
          <ac:chgData name="Martinez, Carmen M. - OSHA" userId="b373b86b-5d88-4a7c-9e2c-354b96bd2c31" providerId="ADAL" clId="{A930B580-E9CE-487F-98E7-BD173EAF1EDA}" dt="2026-01-08T23:27:05.386" v="1495"/>
          <ac:spMkLst>
            <pc:docMk/>
            <pc:sldMk cId="3425264753" sldId="308"/>
            <ac:spMk id="3" creationId="{D1209752-9CF0-E9E3-47A8-801DE95017AA}"/>
          </ac:spMkLst>
        </pc:spChg>
      </pc:sldChg>
      <pc:sldChg chg="modSp add del mod modNotesTx">
        <pc:chgData name="Martinez, Carmen M. - OSHA" userId="b373b86b-5d88-4a7c-9e2c-354b96bd2c31" providerId="ADAL" clId="{A930B580-E9CE-487F-98E7-BD173EAF1EDA}" dt="2026-01-09T22:48:11.982" v="4967" actId="20577"/>
        <pc:sldMkLst>
          <pc:docMk/>
          <pc:sldMk cId="4099835013" sldId="309"/>
        </pc:sldMkLst>
        <pc:spChg chg="mod">
          <ac:chgData name="Martinez, Carmen M. - OSHA" userId="b373b86b-5d88-4a7c-9e2c-354b96bd2c31" providerId="ADAL" clId="{A930B580-E9CE-487F-98E7-BD173EAF1EDA}" dt="2026-01-08T23:27:05.386" v="1495"/>
          <ac:spMkLst>
            <pc:docMk/>
            <pc:sldMk cId="4099835013" sldId="309"/>
            <ac:spMk id="3" creationId="{09886116-7239-3946-6950-98BA5FDA037A}"/>
          </ac:spMkLst>
        </pc:spChg>
      </pc:sldChg>
      <pc:sldChg chg="modSp add del mod modNotesTx">
        <pc:chgData name="Martinez, Carmen M. - OSHA" userId="b373b86b-5d88-4a7c-9e2c-354b96bd2c31" providerId="ADAL" clId="{A930B580-E9CE-487F-98E7-BD173EAF1EDA}" dt="2026-01-09T22:48:17.633" v="4968" actId="20577"/>
        <pc:sldMkLst>
          <pc:docMk/>
          <pc:sldMk cId="1327099266" sldId="310"/>
        </pc:sldMkLst>
        <pc:spChg chg="mod">
          <ac:chgData name="Martinez, Carmen M. - OSHA" userId="b373b86b-5d88-4a7c-9e2c-354b96bd2c31" providerId="ADAL" clId="{A930B580-E9CE-487F-98E7-BD173EAF1EDA}" dt="2026-01-08T23:27:05.386" v="1495"/>
          <ac:spMkLst>
            <pc:docMk/>
            <pc:sldMk cId="1327099266" sldId="310"/>
            <ac:spMk id="3" creationId="{0D6A5EF8-F932-A1DF-6632-77B8EB8A7E48}"/>
          </ac:spMkLst>
        </pc:spChg>
      </pc:sldChg>
      <pc:sldChg chg="modSp add del mod modNotesTx">
        <pc:chgData name="Martinez, Carmen M. - OSHA" userId="b373b86b-5d88-4a7c-9e2c-354b96bd2c31" providerId="ADAL" clId="{A930B580-E9CE-487F-98E7-BD173EAF1EDA}" dt="2026-01-09T22:48:21.419" v="4969" actId="20577"/>
        <pc:sldMkLst>
          <pc:docMk/>
          <pc:sldMk cId="1293946116" sldId="311"/>
        </pc:sldMkLst>
        <pc:spChg chg="mod">
          <ac:chgData name="Martinez, Carmen M. - OSHA" userId="b373b86b-5d88-4a7c-9e2c-354b96bd2c31" providerId="ADAL" clId="{A930B580-E9CE-487F-98E7-BD173EAF1EDA}" dt="2026-01-08T23:27:05.386" v="1495"/>
          <ac:spMkLst>
            <pc:docMk/>
            <pc:sldMk cId="1293946116" sldId="311"/>
            <ac:spMk id="3" creationId="{9E2FBDDB-7F1F-4F38-0ACC-6A7DFAA6B035}"/>
          </ac:spMkLst>
        </pc:spChg>
      </pc:sldChg>
      <pc:sldChg chg="modSp add del mod ord">
        <pc:chgData name="Martinez, Carmen M. - OSHA" userId="b373b86b-5d88-4a7c-9e2c-354b96bd2c31" providerId="ADAL" clId="{A930B580-E9CE-487F-98E7-BD173EAF1EDA}" dt="2026-01-09T15:23:32.388" v="1715"/>
        <pc:sldMkLst>
          <pc:docMk/>
          <pc:sldMk cId="3962714820" sldId="312"/>
        </pc:sldMkLst>
        <pc:spChg chg="mod">
          <ac:chgData name="Martinez, Carmen M. - OSHA" userId="b373b86b-5d88-4a7c-9e2c-354b96bd2c31" providerId="ADAL" clId="{A930B580-E9CE-487F-98E7-BD173EAF1EDA}" dt="2026-01-09T15:22:37.949" v="1707" actId="20577"/>
          <ac:spMkLst>
            <pc:docMk/>
            <pc:sldMk cId="3962714820" sldId="312"/>
            <ac:spMk id="2" creationId="{F1FC856E-53C3-9683-B80E-AFBF3F64C881}"/>
          </ac:spMkLst>
        </pc:spChg>
        <pc:spChg chg="mod">
          <ac:chgData name="Martinez, Carmen M. - OSHA" userId="b373b86b-5d88-4a7c-9e2c-354b96bd2c31" providerId="ADAL" clId="{A930B580-E9CE-487F-98E7-BD173EAF1EDA}" dt="2026-01-08T23:27:05.386" v="1495"/>
          <ac:spMkLst>
            <pc:docMk/>
            <pc:sldMk cId="3962714820" sldId="312"/>
            <ac:spMk id="3" creationId="{4CB67A8C-5122-A6AF-DD72-47271FB5A51C}"/>
          </ac:spMkLst>
        </pc:spChg>
      </pc:sldChg>
      <pc:sldChg chg="add ord modNotesTx">
        <pc:chgData name="Martinez, Carmen M. - OSHA" userId="b373b86b-5d88-4a7c-9e2c-354b96bd2c31" providerId="ADAL" clId="{A930B580-E9CE-487F-98E7-BD173EAF1EDA}" dt="2026-01-09T22:47:14.007" v="4959" actId="20577"/>
        <pc:sldMkLst>
          <pc:docMk/>
          <pc:sldMk cId="1581569936" sldId="318"/>
        </pc:sldMkLst>
      </pc:sldChg>
      <pc:sldChg chg="addSp delSp modSp add mod ord setBg modNotesTx">
        <pc:chgData name="Martinez, Carmen M. - OSHA" userId="b373b86b-5d88-4a7c-9e2c-354b96bd2c31" providerId="ADAL" clId="{A930B580-E9CE-487F-98E7-BD173EAF1EDA}" dt="2026-01-09T22:48:55.250" v="4975" actId="20577"/>
        <pc:sldMkLst>
          <pc:docMk/>
          <pc:sldMk cId="3420180717" sldId="322"/>
        </pc:sldMkLst>
        <pc:spChg chg="add del mod">
          <ac:chgData name="Martinez, Carmen M. - OSHA" userId="b373b86b-5d88-4a7c-9e2c-354b96bd2c31" providerId="ADAL" clId="{A930B580-E9CE-487F-98E7-BD173EAF1EDA}" dt="2026-01-09T15:34:50.399" v="1868" actId="27636"/>
          <ac:spMkLst>
            <pc:docMk/>
            <pc:sldMk cId="3420180717" sldId="322"/>
            <ac:spMk id="2" creationId="{3E14468E-7B6A-BD24-981C-BD7EB47EB74A}"/>
          </ac:spMkLst>
        </pc:spChg>
        <pc:spChg chg="mod">
          <ac:chgData name="Martinez, Carmen M. - OSHA" userId="b373b86b-5d88-4a7c-9e2c-354b96bd2c31" providerId="ADAL" clId="{A930B580-E9CE-487F-98E7-BD173EAF1EDA}" dt="2026-01-08T23:51:59.981" v="1657" actId="26606"/>
          <ac:spMkLst>
            <pc:docMk/>
            <pc:sldMk cId="3420180717" sldId="322"/>
            <ac:spMk id="3" creationId="{ECD77BA1-5DF7-956F-84EC-E9C575341305}"/>
          </ac:spMkLst>
        </pc:spChg>
        <pc:spChg chg="add del">
          <ac:chgData name="Martinez, Carmen M. - OSHA" userId="b373b86b-5d88-4a7c-9e2c-354b96bd2c31" providerId="ADAL" clId="{A930B580-E9CE-487F-98E7-BD173EAF1EDA}" dt="2026-01-08T23:51:59.981" v="1657" actId="26606"/>
          <ac:spMkLst>
            <pc:docMk/>
            <pc:sldMk cId="3420180717" sldId="322"/>
            <ac:spMk id="8" creationId="{F7660A3D-94D7-4E5D-AE77-F2DEE49DF4EE}"/>
          </ac:spMkLst>
        </pc:spChg>
        <pc:spChg chg="add">
          <ac:chgData name="Martinez, Carmen M. - OSHA" userId="b373b86b-5d88-4a7c-9e2c-354b96bd2c31" providerId="ADAL" clId="{A930B580-E9CE-487F-98E7-BD173EAF1EDA}" dt="2026-01-08T23:51:01.230" v="1651" actId="26606"/>
          <ac:spMkLst>
            <pc:docMk/>
            <pc:sldMk cId="3420180717" sldId="322"/>
            <ac:spMk id="10" creationId="{A44EB985-DC5C-4DAC-9D62-8DC7D0F25A8F}"/>
          </ac:spMkLst>
        </pc:spChg>
        <pc:spChg chg="add del">
          <ac:chgData name="Martinez, Carmen M. - OSHA" userId="b373b86b-5d88-4a7c-9e2c-354b96bd2c31" providerId="ADAL" clId="{A930B580-E9CE-487F-98E7-BD173EAF1EDA}" dt="2026-01-08T23:51:59.981" v="1657" actId="26606"/>
          <ac:spMkLst>
            <pc:docMk/>
            <pc:sldMk cId="3420180717" sldId="322"/>
            <ac:spMk id="12" creationId="{3FCB64ED-B050-4F57-8188-F233260082B0}"/>
          </ac:spMkLst>
        </pc:spChg>
        <pc:spChg chg="add del">
          <ac:chgData name="Martinez, Carmen M. - OSHA" userId="b373b86b-5d88-4a7c-9e2c-354b96bd2c31" providerId="ADAL" clId="{A930B580-E9CE-487F-98E7-BD173EAF1EDA}" dt="2026-01-08T23:51:59.981" v="1657" actId="26606"/>
          <ac:spMkLst>
            <pc:docMk/>
            <pc:sldMk cId="3420180717" sldId="322"/>
            <ac:spMk id="14" creationId="{495E99FA-492C-4C5E-9893-0F326B1B69E1}"/>
          </ac:spMkLst>
        </pc:spChg>
        <pc:spChg chg="add">
          <ac:chgData name="Martinez, Carmen M. - OSHA" userId="b373b86b-5d88-4a7c-9e2c-354b96bd2c31" providerId="ADAL" clId="{A930B580-E9CE-487F-98E7-BD173EAF1EDA}" dt="2026-01-08T23:51:01.230" v="1651" actId="26606"/>
          <ac:spMkLst>
            <pc:docMk/>
            <pc:sldMk cId="3420180717" sldId="322"/>
            <ac:spMk id="16" creationId="{1A59258C-AAC2-41CD-973C-7439B122A3FF}"/>
          </ac:spMkLst>
        </pc:spChg>
        <pc:spChg chg="add">
          <ac:chgData name="Martinez, Carmen M. - OSHA" userId="b373b86b-5d88-4a7c-9e2c-354b96bd2c31" providerId="ADAL" clId="{A930B580-E9CE-487F-98E7-BD173EAF1EDA}" dt="2026-01-08T23:51:01.230" v="1651" actId="26606"/>
          <ac:spMkLst>
            <pc:docMk/>
            <pc:sldMk cId="3420180717" sldId="322"/>
            <ac:spMk id="18" creationId="{54516B72-0116-42B2-82A2-B11218A36636}"/>
          </ac:spMkLst>
        </pc:spChg>
        <pc:spChg chg="add del">
          <ac:chgData name="Martinez, Carmen M. - OSHA" userId="b373b86b-5d88-4a7c-9e2c-354b96bd2c31" providerId="ADAL" clId="{A930B580-E9CE-487F-98E7-BD173EAF1EDA}" dt="2026-01-08T23:51:59.981" v="1657" actId="26606"/>
          <ac:spMkLst>
            <pc:docMk/>
            <pc:sldMk cId="3420180717" sldId="322"/>
            <ac:spMk id="20" creationId="{7CDB507F-21B7-4C27-B0FC-D9C465C6DB44}"/>
          </ac:spMkLst>
        </pc:spChg>
        <pc:spChg chg="add del">
          <ac:chgData name="Martinez, Carmen M. - OSHA" userId="b373b86b-5d88-4a7c-9e2c-354b96bd2c31" providerId="ADAL" clId="{A930B580-E9CE-487F-98E7-BD173EAF1EDA}" dt="2026-01-08T23:51:59.981" v="1657" actId="26606"/>
          <ac:spMkLst>
            <pc:docMk/>
            <pc:sldMk cId="3420180717" sldId="322"/>
            <ac:spMk id="22" creationId="{7AB1AE17-B7A3-4363-95CD-25441E2FF1F3}"/>
          </ac:spMkLst>
        </pc:spChg>
        <pc:spChg chg="add">
          <ac:chgData name="Martinez, Carmen M. - OSHA" userId="b373b86b-5d88-4a7c-9e2c-354b96bd2c31" providerId="ADAL" clId="{A930B580-E9CE-487F-98E7-BD173EAF1EDA}" dt="2026-01-08T23:51:59.981" v="1657" actId="26606"/>
          <ac:spMkLst>
            <pc:docMk/>
            <pc:sldMk cId="3420180717" sldId="322"/>
            <ac:spMk id="27" creationId="{F7660A3D-94D7-4E5D-AE77-F2DEE49DF4EE}"/>
          </ac:spMkLst>
        </pc:spChg>
        <pc:spChg chg="add del">
          <ac:chgData name="Martinez, Carmen M. - OSHA" userId="b373b86b-5d88-4a7c-9e2c-354b96bd2c31" providerId="ADAL" clId="{A930B580-E9CE-487F-98E7-BD173EAF1EDA}" dt="2026-01-08T23:51:46.580" v="1656" actId="26606"/>
          <ac:spMkLst>
            <pc:docMk/>
            <pc:sldMk cId="3420180717" sldId="322"/>
            <ac:spMk id="28" creationId="{C249177F-A06A-45FB-B00F-00720EA19913}"/>
          </ac:spMkLst>
        </pc:spChg>
        <pc:spChg chg="add del">
          <ac:chgData name="Martinez, Carmen M. - OSHA" userId="b373b86b-5d88-4a7c-9e2c-354b96bd2c31" providerId="ADAL" clId="{A930B580-E9CE-487F-98E7-BD173EAF1EDA}" dt="2026-01-08T23:51:46.580" v="1656" actId="26606"/>
          <ac:spMkLst>
            <pc:docMk/>
            <pc:sldMk cId="3420180717" sldId="322"/>
            <ac:spMk id="30" creationId="{2E776F1A-996E-49D1-B112-57A6E7164249}"/>
          </ac:spMkLst>
        </pc:spChg>
        <pc:spChg chg="add del">
          <ac:chgData name="Martinez, Carmen M. - OSHA" userId="b373b86b-5d88-4a7c-9e2c-354b96bd2c31" providerId="ADAL" clId="{A930B580-E9CE-487F-98E7-BD173EAF1EDA}" dt="2026-01-08T23:51:46.580" v="1656" actId="26606"/>
          <ac:spMkLst>
            <pc:docMk/>
            <pc:sldMk cId="3420180717" sldId="322"/>
            <ac:spMk id="32" creationId="{4C4C3B4B-612F-41A6-81E2-EF54C810767F}"/>
          </ac:spMkLst>
        </pc:spChg>
        <pc:spChg chg="add">
          <ac:chgData name="Martinez, Carmen M. - OSHA" userId="b373b86b-5d88-4a7c-9e2c-354b96bd2c31" providerId="ADAL" clId="{A930B580-E9CE-487F-98E7-BD173EAF1EDA}" dt="2026-01-08T23:51:59.981" v="1657" actId="26606"/>
          <ac:spMkLst>
            <pc:docMk/>
            <pc:sldMk cId="3420180717" sldId="322"/>
            <ac:spMk id="35" creationId="{B373F125-DEF3-41D6-9918-AB21A2ACC37A}"/>
          </ac:spMkLst>
        </pc:spChg>
        <pc:spChg chg="add">
          <ac:chgData name="Martinez, Carmen M. - OSHA" userId="b373b86b-5d88-4a7c-9e2c-354b96bd2c31" providerId="ADAL" clId="{A930B580-E9CE-487F-98E7-BD173EAF1EDA}" dt="2026-01-08T23:51:59.981" v="1657" actId="26606"/>
          <ac:spMkLst>
            <pc:docMk/>
            <pc:sldMk cId="3420180717" sldId="322"/>
            <ac:spMk id="37" creationId="{71E9F226-EB6E-48C9-ADDA-636DE4BF4EBE}"/>
          </ac:spMkLst>
        </pc:spChg>
      </pc:sldChg>
      <pc:sldChg chg="addSp modSp add mod modNotesTx">
        <pc:chgData name="Martinez, Carmen M. - OSHA" userId="b373b86b-5d88-4a7c-9e2c-354b96bd2c31" providerId="ADAL" clId="{A930B580-E9CE-487F-98E7-BD173EAF1EDA}" dt="2026-01-09T22:49:24.703" v="4982" actId="20577"/>
        <pc:sldMkLst>
          <pc:docMk/>
          <pc:sldMk cId="2086519685" sldId="323"/>
        </pc:sldMkLst>
        <pc:picChg chg="add mod">
          <ac:chgData name="Martinez, Carmen M. - OSHA" userId="b373b86b-5d88-4a7c-9e2c-354b96bd2c31" providerId="ADAL" clId="{A930B580-E9CE-487F-98E7-BD173EAF1EDA}" dt="2026-01-08T23:37:53.261" v="1534" actId="1076"/>
          <ac:picMkLst>
            <pc:docMk/>
            <pc:sldMk cId="2086519685" sldId="323"/>
            <ac:picMk id="4" creationId="{E1BAF360-91B0-CE4F-4DF3-9FDC29CCDC5D}"/>
          </ac:picMkLst>
        </pc:picChg>
      </pc:sldChg>
      <pc:sldChg chg="modSp add mod modNotesTx">
        <pc:chgData name="Martinez, Carmen M. - OSHA" userId="b373b86b-5d88-4a7c-9e2c-354b96bd2c31" providerId="ADAL" clId="{A930B580-E9CE-487F-98E7-BD173EAF1EDA}" dt="2026-01-09T22:49:29.332" v="4983" actId="20577"/>
        <pc:sldMkLst>
          <pc:docMk/>
          <pc:sldMk cId="3126227993" sldId="324"/>
        </pc:sldMkLst>
        <pc:spChg chg="mod">
          <ac:chgData name="Martinez, Carmen M. - OSHA" userId="b373b86b-5d88-4a7c-9e2c-354b96bd2c31" providerId="ADAL" clId="{A930B580-E9CE-487F-98E7-BD173EAF1EDA}" dt="2026-01-09T15:38:55.385" v="1909" actId="27636"/>
          <ac:spMkLst>
            <pc:docMk/>
            <pc:sldMk cId="3126227993" sldId="324"/>
            <ac:spMk id="2" creationId="{552800B1-9A26-2284-18E4-7497662716F8}"/>
          </ac:spMkLst>
        </pc:spChg>
      </pc:sldChg>
      <pc:sldChg chg="add modNotesTx">
        <pc:chgData name="Martinez, Carmen M. - OSHA" userId="b373b86b-5d88-4a7c-9e2c-354b96bd2c31" providerId="ADAL" clId="{A930B580-E9CE-487F-98E7-BD173EAF1EDA}" dt="2026-01-09T22:48:47.389" v="4973" actId="20577"/>
        <pc:sldMkLst>
          <pc:docMk/>
          <pc:sldMk cId="1289612211" sldId="327"/>
        </pc:sldMkLst>
      </pc:sldChg>
      <pc:sldChg chg="modSp add del mod">
        <pc:chgData name="Martinez, Carmen M. - OSHA" userId="b373b86b-5d88-4a7c-9e2c-354b96bd2c31" providerId="ADAL" clId="{A930B580-E9CE-487F-98E7-BD173EAF1EDA}" dt="2026-01-08T23:32:21.007" v="1505" actId="2696"/>
        <pc:sldMkLst>
          <pc:docMk/>
          <pc:sldMk cId="427413616" sldId="328"/>
        </pc:sldMkLst>
        <pc:spChg chg="mod">
          <ac:chgData name="Martinez, Carmen M. - OSHA" userId="b373b86b-5d88-4a7c-9e2c-354b96bd2c31" providerId="ADAL" clId="{A930B580-E9CE-487F-98E7-BD173EAF1EDA}" dt="2026-01-08T23:27:56.707" v="1501" actId="1076"/>
          <ac:spMkLst>
            <pc:docMk/>
            <pc:sldMk cId="427413616" sldId="328"/>
            <ac:spMk id="2" creationId="{CE856DF9-B440-C781-D31D-39C9B80525DF}"/>
          </ac:spMkLst>
        </pc:spChg>
      </pc:sldChg>
      <pc:sldChg chg="addSp delSp modSp add del mod ord setBg modNotesTx">
        <pc:chgData name="Martinez, Carmen M. - OSHA" userId="b373b86b-5d88-4a7c-9e2c-354b96bd2c31" providerId="ADAL" clId="{A930B580-E9CE-487F-98E7-BD173EAF1EDA}" dt="2026-01-09T22:46:57.471" v="4957" actId="5793"/>
        <pc:sldMkLst>
          <pc:docMk/>
          <pc:sldMk cId="1195438877" sldId="329"/>
        </pc:sldMkLst>
        <pc:spChg chg="mod">
          <ac:chgData name="Martinez, Carmen M. - OSHA" userId="b373b86b-5d88-4a7c-9e2c-354b96bd2c31" providerId="ADAL" clId="{A930B580-E9CE-487F-98E7-BD173EAF1EDA}" dt="2026-01-08T23:53:06.525" v="1659" actId="26606"/>
          <ac:spMkLst>
            <pc:docMk/>
            <pc:sldMk cId="1195438877" sldId="329"/>
            <ac:spMk id="2" creationId="{CCF6C83F-0E34-7770-349D-74E7495FA7D2}"/>
          </ac:spMkLst>
        </pc:spChg>
        <pc:spChg chg="mod">
          <ac:chgData name="Martinez, Carmen M. - OSHA" userId="b373b86b-5d88-4a7c-9e2c-354b96bd2c31" providerId="ADAL" clId="{A930B580-E9CE-487F-98E7-BD173EAF1EDA}" dt="2026-01-08T23:53:06.525" v="1659" actId="26606"/>
          <ac:spMkLst>
            <pc:docMk/>
            <pc:sldMk cId="1195438877" sldId="329"/>
            <ac:spMk id="5" creationId="{F7CFCDD5-49D8-7879-BFFC-81BCD3B7C8FE}"/>
          </ac:spMkLst>
        </pc:spChg>
        <pc:spChg chg="add del">
          <ac:chgData name="Martinez, Carmen M. - OSHA" userId="b373b86b-5d88-4a7c-9e2c-354b96bd2c31" providerId="ADAL" clId="{A930B580-E9CE-487F-98E7-BD173EAF1EDA}" dt="2026-01-08T23:53:06.525" v="1659" actId="26606"/>
          <ac:spMkLst>
            <pc:docMk/>
            <pc:sldMk cId="1195438877" sldId="329"/>
            <ac:spMk id="14" creationId="{48E96387-12F1-45E4-9322-ABBF2EE040E9}"/>
          </ac:spMkLst>
        </pc:spChg>
        <pc:spChg chg="add del">
          <ac:chgData name="Martinez, Carmen M. - OSHA" userId="b373b86b-5d88-4a7c-9e2c-354b96bd2c31" providerId="ADAL" clId="{A930B580-E9CE-487F-98E7-BD173EAF1EDA}" dt="2026-01-08T23:53:06.525" v="1659" actId="26606"/>
          <ac:spMkLst>
            <pc:docMk/>
            <pc:sldMk cId="1195438877" sldId="329"/>
            <ac:spMk id="16" creationId="{A9F421DD-DE4E-4547-A904-3F80E25E3F35}"/>
          </ac:spMkLst>
        </pc:spChg>
        <pc:spChg chg="add del">
          <ac:chgData name="Martinez, Carmen M. - OSHA" userId="b373b86b-5d88-4a7c-9e2c-354b96bd2c31" providerId="ADAL" clId="{A930B580-E9CE-487F-98E7-BD173EAF1EDA}" dt="2026-01-08T23:53:06.525" v="1659" actId="26606"/>
          <ac:spMkLst>
            <pc:docMk/>
            <pc:sldMk cId="1195438877" sldId="329"/>
            <ac:spMk id="18" creationId="{09985DEC-1215-4209-9708-B45CC977402E}"/>
          </ac:spMkLst>
        </pc:spChg>
        <pc:spChg chg="add del">
          <ac:chgData name="Martinez, Carmen M. - OSHA" userId="b373b86b-5d88-4a7c-9e2c-354b96bd2c31" providerId="ADAL" clId="{A930B580-E9CE-487F-98E7-BD173EAF1EDA}" dt="2026-01-08T23:53:06.525" v="1659" actId="26606"/>
          <ac:spMkLst>
            <pc:docMk/>
            <pc:sldMk cId="1195438877" sldId="329"/>
            <ac:spMk id="20" creationId="{A926A64B-3BCB-44CC-892E-C791C324B7F0}"/>
          </ac:spMkLst>
        </pc:spChg>
        <pc:spChg chg="add del">
          <ac:chgData name="Martinez, Carmen M. - OSHA" userId="b373b86b-5d88-4a7c-9e2c-354b96bd2c31" providerId="ADAL" clId="{A930B580-E9CE-487F-98E7-BD173EAF1EDA}" dt="2026-01-08T23:53:06.525" v="1659" actId="26606"/>
          <ac:spMkLst>
            <pc:docMk/>
            <pc:sldMk cId="1195438877" sldId="329"/>
            <ac:spMk id="22" creationId="{3FE9758B-E361-4084-8D9F-729FA6C4AD7E}"/>
          </ac:spMkLst>
        </pc:spChg>
        <pc:picChg chg="mod">
          <ac:chgData name="Martinez, Carmen M. - OSHA" userId="b373b86b-5d88-4a7c-9e2c-354b96bd2c31" providerId="ADAL" clId="{A930B580-E9CE-487F-98E7-BD173EAF1EDA}" dt="2026-01-08T23:53:06.525" v="1659" actId="26606"/>
          <ac:picMkLst>
            <pc:docMk/>
            <pc:sldMk cId="1195438877" sldId="329"/>
            <ac:picMk id="9" creationId="{C0F045F2-924E-3FA8-D663-A724CBF7E4FE}"/>
          </ac:picMkLst>
        </pc:picChg>
      </pc:sldChg>
      <pc:sldChg chg="addSp delSp modSp add mod modNotesTx">
        <pc:chgData name="Martinez, Carmen M. - OSHA" userId="b373b86b-5d88-4a7c-9e2c-354b96bd2c31" providerId="ADAL" clId="{A930B580-E9CE-487F-98E7-BD173EAF1EDA}" dt="2026-01-08T22:49:55.143" v="915" actId="20577"/>
        <pc:sldMkLst>
          <pc:docMk/>
          <pc:sldMk cId="3782145761" sldId="330"/>
        </pc:sldMkLst>
        <pc:spChg chg="del mod">
          <ac:chgData name="Martinez, Carmen M. - OSHA" userId="b373b86b-5d88-4a7c-9e2c-354b96bd2c31" providerId="ADAL" clId="{A930B580-E9CE-487F-98E7-BD173EAF1EDA}" dt="2026-01-08T22:15:24.823" v="282" actId="21"/>
          <ac:spMkLst>
            <pc:docMk/>
            <pc:sldMk cId="3782145761" sldId="330"/>
            <ac:spMk id="2" creationId="{1F89718B-77E3-72E4-B6AB-35AF0236482D}"/>
          </ac:spMkLst>
        </pc:spChg>
        <pc:spChg chg="add mod">
          <ac:chgData name="Martinez, Carmen M. - OSHA" userId="b373b86b-5d88-4a7c-9e2c-354b96bd2c31" providerId="ADAL" clId="{A930B580-E9CE-487F-98E7-BD173EAF1EDA}" dt="2026-01-08T22:21:00.950" v="512" actId="113"/>
          <ac:spMkLst>
            <pc:docMk/>
            <pc:sldMk cId="3782145761" sldId="330"/>
            <ac:spMk id="3" creationId="{F5E9AE2D-A896-911E-1011-BB693275E402}"/>
          </ac:spMkLst>
        </pc:spChg>
        <pc:spChg chg="mod">
          <ac:chgData name="Martinez, Carmen M. - OSHA" userId="b373b86b-5d88-4a7c-9e2c-354b96bd2c31" providerId="ADAL" clId="{A930B580-E9CE-487F-98E7-BD173EAF1EDA}" dt="2026-01-08T22:14:47.067" v="280" actId="20577"/>
          <ac:spMkLst>
            <pc:docMk/>
            <pc:sldMk cId="3782145761" sldId="330"/>
            <ac:spMk id="5" creationId="{6A0440C3-398E-00BC-5C57-0B64A5570402}"/>
          </ac:spMkLst>
        </pc:spChg>
        <pc:picChg chg="add del mod">
          <ac:chgData name="Martinez, Carmen M. - OSHA" userId="b373b86b-5d88-4a7c-9e2c-354b96bd2c31" providerId="ADAL" clId="{A930B580-E9CE-487F-98E7-BD173EAF1EDA}" dt="2026-01-08T22:13:59.777" v="251" actId="1076"/>
          <ac:picMkLst>
            <pc:docMk/>
            <pc:sldMk cId="3782145761" sldId="330"/>
            <ac:picMk id="9" creationId="{BFEE3766-DA81-DB6A-5B55-CDCB6013A3B9}"/>
          </ac:picMkLst>
        </pc:picChg>
      </pc:sldChg>
      <pc:sldChg chg="modSp add mod modNotesTx">
        <pc:chgData name="Martinez, Carmen M. - OSHA" userId="b373b86b-5d88-4a7c-9e2c-354b96bd2c31" providerId="ADAL" clId="{A930B580-E9CE-487F-98E7-BD173EAF1EDA}" dt="2026-01-08T22:49:41.548" v="912" actId="20577"/>
        <pc:sldMkLst>
          <pc:docMk/>
          <pc:sldMk cId="1990920096" sldId="331"/>
        </pc:sldMkLst>
        <pc:spChg chg="mod">
          <ac:chgData name="Martinez, Carmen M. - OSHA" userId="b373b86b-5d88-4a7c-9e2c-354b96bd2c31" providerId="ADAL" clId="{A930B580-E9CE-487F-98E7-BD173EAF1EDA}" dt="2026-01-08T22:32:30.998" v="630" actId="20577"/>
          <ac:spMkLst>
            <pc:docMk/>
            <pc:sldMk cId="1990920096" sldId="331"/>
            <ac:spMk id="3" creationId="{2277D86A-5148-2C45-BE08-3630E832BF6D}"/>
          </ac:spMkLst>
        </pc:spChg>
      </pc:sldChg>
      <pc:sldChg chg="modSp add mod modNotesTx">
        <pc:chgData name="Martinez, Carmen M. - OSHA" userId="b373b86b-5d88-4a7c-9e2c-354b96bd2c31" providerId="ADAL" clId="{A930B580-E9CE-487F-98E7-BD173EAF1EDA}" dt="2026-01-09T22:48:34.428" v="4971" actId="20577"/>
        <pc:sldMkLst>
          <pc:docMk/>
          <pc:sldMk cId="3825793024" sldId="332"/>
        </pc:sldMkLst>
        <pc:spChg chg="mod">
          <ac:chgData name="Martinez, Carmen M. - OSHA" userId="b373b86b-5d88-4a7c-9e2c-354b96bd2c31" providerId="ADAL" clId="{A930B580-E9CE-487F-98E7-BD173EAF1EDA}" dt="2026-01-09T15:26:57.132" v="1746" actId="113"/>
          <ac:spMkLst>
            <pc:docMk/>
            <pc:sldMk cId="3825793024" sldId="332"/>
            <ac:spMk id="2" creationId="{115AC14A-89FF-AA32-6895-B6BF3A052EC1}"/>
          </ac:spMkLst>
        </pc:spChg>
      </pc:sldChg>
      <pc:sldChg chg="modSp add mod modNotesTx">
        <pc:chgData name="Martinez, Carmen M. - OSHA" userId="b373b86b-5d88-4a7c-9e2c-354b96bd2c31" providerId="ADAL" clId="{A930B580-E9CE-487F-98E7-BD173EAF1EDA}" dt="2026-01-09T22:48:41.091" v="4972" actId="20577"/>
        <pc:sldMkLst>
          <pc:docMk/>
          <pc:sldMk cId="1164120377" sldId="333"/>
        </pc:sldMkLst>
        <pc:spChg chg="mod">
          <ac:chgData name="Martinez, Carmen M. - OSHA" userId="b373b86b-5d88-4a7c-9e2c-354b96bd2c31" providerId="ADAL" clId="{A930B580-E9CE-487F-98E7-BD173EAF1EDA}" dt="2026-01-09T15:30:12.307" v="1853" actId="20577"/>
          <ac:spMkLst>
            <pc:docMk/>
            <pc:sldMk cId="1164120377" sldId="333"/>
            <ac:spMk id="2" creationId="{EA862547-CF97-0577-3BCA-E9B31772F7EE}"/>
          </ac:spMkLst>
        </pc:spChg>
      </pc:sldChg>
      <pc:sldChg chg="add del ord">
        <pc:chgData name="Martinez, Carmen M. - OSHA" userId="b373b86b-5d88-4a7c-9e2c-354b96bd2c31" providerId="ADAL" clId="{A930B580-E9CE-487F-98E7-BD173EAF1EDA}" dt="2026-01-09T15:32:24.285" v="1856" actId="2696"/>
        <pc:sldMkLst>
          <pc:docMk/>
          <pc:sldMk cId="886561844" sldId="334"/>
        </pc:sldMkLst>
      </pc:sldChg>
      <pc:sldChg chg="modSp new mod">
        <pc:chgData name="Martinez, Carmen M. - OSHA" userId="b373b86b-5d88-4a7c-9e2c-354b96bd2c31" providerId="ADAL" clId="{A930B580-E9CE-487F-98E7-BD173EAF1EDA}" dt="2026-01-08T23:36:34.016" v="1530" actId="20577"/>
        <pc:sldMkLst>
          <pc:docMk/>
          <pc:sldMk cId="2590408049" sldId="335"/>
        </pc:sldMkLst>
        <pc:spChg chg="mod">
          <ac:chgData name="Martinez, Carmen M. - OSHA" userId="b373b86b-5d88-4a7c-9e2c-354b96bd2c31" providerId="ADAL" clId="{A930B580-E9CE-487F-98E7-BD173EAF1EDA}" dt="2026-01-08T23:36:34.016" v="1530" actId="20577"/>
          <ac:spMkLst>
            <pc:docMk/>
            <pc:sldMk cId="2590408049" sldId="335"/>
            <ac:spMk id="2" creationId="{29713BA0-82E1-0EE5-6490-B5375ECD4C1F}"/>
          </ac:spMkLst>
        </pc:spChg>
        <pc:spChg chg="mod">
          <ac:chgData name="Martinez, Carmen M. - OSHA" userId="b373b86b-5d88-4a7c-9e2c-354b96bd2c31" providerId="ADAL" clId="{A930B580-E9CE-487F-98E7-BD173EAF1EDA}" dt="2026-01-08T23:11:50.941" v="1168" actId="20577"/>
          <ac:spMkLst>
            <pc:docMk/>
            <pc:sldMk cId="2590408049" sldId="335"/>
            <ac:spMk id="3" creationId="{A1B4E551-635A-0353-C741-4F53AFAE9C69}"/>
          </ac:spMkLst>
        </pc:spChg>
      </pc:sldChg>
      <pc:sldChg chg="modSp add del mod modNotesTx">
        <pc:chgData name="Martinez, Carmen M. - OSHA" userId="b373b86b-5d88-4a7c-9e2c-354b96bd2c31" providerId="ADAL" clId="{A930B580-E9CE-487F-98E7-BD173EAF1EDA}" dt="2026-01-09T22:47:47.838" v="4962" actId="20577"/>
        <pc:sldMkLst>
          <pc:docMk/>
          <pc:sldMk cId="134623933" sldId="336"/>
        </pc:sldMkLst>
        <pc:spChg chg="mod">
          <ac:chgData name="Martinez, Carmen M. - OSHA" userId="b373b86b-5d88-4a7c-9e2c-354b96bd2c31" providerId="ADAL" clId="{A930B580-E9CE-487F-98E7-BD173EAF1EDA}" dt="2026-01-08T23:27:05.386" v="1495"/>
          <ac:spMkLst>
            <pc:docMk/>
            <pc:sldMk cId="134623933" sldId="336"/>
            <ac:spMk id="3" creationId="{F2AC20C8-5A37-165A-6B93-025F61E13FA1}"/>
          </ac:spMkLst>
        </pc:spChg>
      </pc:sldChg>
      <pc:sldChg chg="modSp add del mod modNotesTx">
        <pc:chgData name="Martinez, Carmen M. - OSHA" userId="b373b86b-5d88-4a7c-9e2c-354b96bd2c31" providerId="ADAL" clId="{A930B580-E9CE-487F-98E7-BD173EAF1EDA}" dt="2026-01-09T22:47:53.280" v="4963" actId="20577"/>
        <pc:sldMkLst>
          <pc:docMk/>
          <pc:sldMk cId="630985715" sldId="337"/>
        </pc:sldMkLst>
        <pc:spChg chg="mod">
          <ac:chgData name="Martinez, Carmen M. - OSHA" userId="b373b86b-5d88-4a7c-9e2c-354b96bd2c31" providerId="ADAL" clId="{A930B580-E9CE-487F-98E7-BD173EAF1EDA}" dt="2026-01-08T23:27:05.386" v="1495"/>
          <ac:spMkLst>
            <pc:docMk/>
            <pc:sldMk cId="630985715" sldId="337"/>
            <ac:spMk id="3" creationId="{1E56436C-B817-7DA4-70F1-AAB83EAD42AD}"/>
          </ac:spMkLst>
        </pc:spChg>
      </pc:sldChg>
      <pc:sldChg chg="addSp delSp modSp add mod modNotesTx">
        <pc:chgData name="Martinez, Carmen M. - OSHA" userId="b373b86b-5d88-4a7c-9e2c-354b96bd2c31" providerId="ADAL" clId="{A930B580-E9CE-487F-98E7-BD173EAF1EDA}" dt="2026-01-09T22:49:43.476" v="4985" actId="20577"/>
        <pc:sldMkLst>
          <pc:docMk/>
          <pc:sldMk cId="252637370" sldId="431"/>
        </pc:sldMkLst>
        <pc:spChg chg="del mod">
          <ac:chgData name="Martinez, Carmen M. - OSHA" userId="b373b86b-5d88-4a7c-9e2c-354b96bd2c31" providerId="ADAL" clId="{A930B580-E9CE-487F-98E7-BD173EAF1EDA}" dt="2026-01-09T15:41:16.089" v="1918" actId="26606"/>
          <ac:spMkLst>
            <pc:docMk/>
            <pc:sldMk cId="252637370" sldId="431"/>
            <ac:spMk id="23" creationId="{0AC5D25C-1345-55F0-EFA8-96381EB29C1B}"/>
          </ac:spMkLst>
        </pc:spChg>
        <pc:graphicFrameChg chg="add">
          <ac:chgData name="Martinez, Carmen M. - OSHA" userId="b373b86b-5d88-4a7c-9e2c-354b96bd2c31" providerId="ADAL" clId="{A930B580-E9CE-487F-98E7-BD173EAF1EDA}" dt="2026-01-09T15:41:16.089" v="1918" actId="26606"/>
          <ac:graphicFrameMkLst>
            <pc:docMk/>
            <pc:sldMk cId="252637370" sldId="431"/>
            <ac:graphicFrameMk id="25" creationId="{851CD5E9-B6DC-A656-D9B8-003ECD098F77}"/>
          </ac:graphicFrameMkLst>
        </pc:graphicFrameChg>
      </pc:sldChg>
      <pc:sldChg chg="delSp modSp add mod">
        <pc:chgData name="Martinez, Carmen M. - OSHA" userId="b373b86b-5d88-4a7c-9e2c-354b96bd2c31" providerId="ADAL" clId="{A930B580-E9CE-487F-98E7-BD173EAF1EDA}" dt="2026-01-09T16:34:33.686" v="4955" actId="1076"/>
        <pc:sldMkLst>
          <pc:docMk/>
          <pc:sldMk cId="0" sldId="705"/>
        </pc:sldMkLst>
        <pc:spChg chg="del mod">
          <ac:chgData name="Martinez, Carmen M. - OSHA" userId="b373b86b-5d88-4a7c-9e2c-354b96bd2c31" providerId="ADAL" clId="{A930B580-E9CE-487F-98E7-BD173EAF1EDA}" dt="2026-01-09T16:34:26.297" v="4953" actId="21"/>
          <ac:spMkLst>
            <pc:docMk/>
            <pc:sldMk cId="0" sldId="705"/>
            <ac:spMk id="111618" creationId="{2C4920C1-4264-8A2A-2B0A-DF93754153E2}"/>
          </ac:spMkLst>
        </pc:spChg>
        <pc:spChg chg="mod">
          <ac:chgData name="Martinez, Carmen M. - OSHA" userId="b373b86b-5d88-4a7c-9e2c-354b96bd2c31" providerId="ADAL" clId="{A930B580-E9CE-487F-98E7-BD173EAF1EDA}" dt="2026-01-09T16:34:33.686" v="4955" actId="1076"/>
          <ac:spMkLst>
            <pc:docMk/>
            <pc:sldMk cId="0" sldId="705"/>
            <ac:spMk id="111619" creationId="{9A53AE86-ADDB-ECC2-01C8-8242DE239F23}"/>
          </ac:spMkLst>
        </pc:spChg>
      </pc:sldChg>
      <pc:sldChg chg="add del">
        <pc:chgData name="Martinez, Carmen M. - OSHA" userId="b373b86b-5d88-4a7c-9e2c-354b96bd2c31" providerId="ADAL" clId="{A930B580-E9CE-487F-98E7-BD173EAF1EDA}" dt="2026-01-08T22:36:29.984" v="634"/>
        <pc:sldMkLst>
          <pc:docMk/>
          <pc:sldMk cId="2511780731" sldId="809"/>
        </pc:sldMkLst>
      </pc:sldChg>
      <pc:sldChg chg="add del">
        <pc:chgData name="Martinez, Carmen M. - OSHA" userId="b373b86b-5d88-4a7c-9e2c-354b96bd2c31" providerId="ADAL" clId="{A930B580-E9CE-487F-98E7-BD173EAF1EDA}" dt="2026-01-09T16:01:24.526" v="2041" actId="2696"/>
        <pc:sldMkLst>
          <pc:docMk/>
          <pc:sldMk cId="1253001134" sldId="819"/>
        </pc:sldMkLst>
      </pc:sldChg>
      <pc:sldChg chg="modSp add mod">
        <pc:chgData name="Martinez, Carmen M. - OSHA" userId="b373b86b-5d88-4a7c-9e2c-354b96bd2c31" providerId="ADAL" clId="{A930B580-E9CE-487F-98E7-BD173EAF1EDA}" dt="2026-01-09T16:01:17.631" v="2036" actId="20577"/>
        <pc:sldMkLst>
          <pc:docMk/>
          <pc:sldMk cId="2585180776" sldId="820"/>
        </pc:sldMkLst>
        <pc:spChg chg="mod">
          <ac:chgData name="Martinez, Carmen M. - OSHA" userId="b373b86b-5d88-4a7c-9e2c-354b96bd2c31" providerId="ADAL" clId="{A930B580-E9CE-487F-98E7-BD173EAF1EDA}" dt="2026-01-09T16:01:17.631" v="2036" actId="20577"/>
          <ac:spMkLst>
            <pc:docMk/>
            <pc:sldMk cId="2585180776" sldId="820"/>
            <ac:spMk id="83970" creationId="{2307566E-82EF-DECE-78DA-510E1F541FE9}"/>
          </ac:spMkLst>
        </pc:spChg>
      </pc:sldChg>
      <pc:sldChg chg="add del">
        <pc:chgData name="Martinez, Carmen M. - OSHA" userId="b373b86b-5d88-4a7c-9e2c-354b96bd2c31" providerId="ADAL" clId="{A930B580-E9CE-487F-98E7-BD173EAF1EDA}" dt="2026-01-09T16:01:16.949" v="2033" actId="2696"/>
        <pc:sldMkLst>
          <pc:docMk/>
          <pc:sldMk cId="4162739512" sldId="821"/>
        </pc:sldMkLst>
      </pc:sldChg>
      <pc:sldChg chg="add">
        <pc:chgData name="Martinez, Carmen M. - OSHA" userId="b373b86b-5d88-4a7c-9e2c-354b96bd2c31" providerId="ADAL" clId="{A930B580-E9CE-487F-98E7-BD173EAF1EDA}" dt="2026-01-09T15:50:44.367" v="1919"/>
        <pc:sldMkLst>
          <pc:docMk/>
          <pc:sldMk cId="2134073101" sldId="830"/>
        </pc:sldMkLst>
      </pc:sldChg>
      <pc:sldChg chg="add">
        <pc:chgData name="Martinez, Carmen M. - OSHA" userId="b373b86b-5d88-4a7c-9e2c-354b96bd2c31" providerId="ADAL" clId="{A930B580-E9CE-487F-98E7-BD173EAF1EDA}" dt="2026-01-09T15:50:44.367" v="1919"/>
        <pc:sldMkLst>
          <pc:docMk/>
          <pc:sldMk cId="1577718483" sldId="831"/>
        </pc:sldMkLst>
      </pc:sldChg>
      <pc:sldChg chg="add">
        <pc:chgData name="Martinez, Carmen M. - OSHA" userId="b373b86b-5d88-4a7c-9e2c-354b96bd2c31" providerId="ADAL" clId="{A930B580-E9CE-487F-98E7-BD173EAF1EDA}" dt="2026-01-09T15:50:44.367" v="1919"/>
        <pc:sldMkLst>
          <pc:docMk/>
          <pc:sldMk cId="1065610917" sldId="832"/>
        </pc:sldMkLst>
      </pc:sldChg>
      <pc:sldChg chg="modSp add del mod">
        <pc:chgData name="Martinez, Carmen M. - OSHA" userId="b373b86b-5d88-4a7c-9e2c-354b96bd2c31" providerId="ADAL" clId="{A930B580-E9CE-487F-98E7-BD173EAF1EDA}" dt="2026-01-09T15:52:15.486" v="1973" actId="2696"/>
        <pc:sldMkLst>
          <pc:docMk/>
          <pc:sldMk cId="3894005341" sldId="833"/>
        </pc:sldMkLst>
        <pc:spChg chg="mod">
          <ac:chgData name="Martinez, Carmen M. - OSHA" userId="b373b86b-5d88-4a7c-9e2c-354b96bd2c31" providerId="ADAL" clId="{A930B580-E9CE-487F-98E7-BD173EAF1EDA}" dt="2026-01-09T15:51:57.980" v="1971" actId="20577"/>
          <ac:spMkLst>
            <pc:docMk/>
            <pc:sldMk cId="3894005341" sldId="833"/>
            <ac:spMk id="59394" creationId="{14EF4572-BA67-1DA9-F5A2-0D1D8B85FDCC}"/>
          </ac:spMkLst>
        </pc:spChg>
      </pc:sldChg>
      <pc:sldChg chg="add">
        <pc:chgData name="Martinez, Carmen M. - OSHA" userId="b373b86b-5d88-4a7c-9e2c-354b96bd2c31" providerId="ADAL" clId="{A930B580-E9CE-487F-98E7-BD173EAF1EDA}" dt="2026-01-09T15:50:44.367" v="1919"/>
        <pc:sldMkLst>
          <pc:docMk/>
          <pc:sldMk cId="3925892292" sldId="834"/>
        </pc:sldMkLst>
      </pc:sldChg>
      <pc:sldChg chg="addSp delSp modSp add mod ord setBg modNotesTx">
        <pc:chgData name="Martinez, Carmen M. - OSHA" userId="b373b86b-5d88-4a7c-9e2c-354b96bd2c31" providerId="ADAL" clId="{A930B580-E9CE-487F-98E7-BD173EAF1EDA}" dt="2026-01-09T22:48:58.771" v="4976" actId="20577"/>
        <pc:sldMkLst>
          <pc:docMk/>
          <pc:sldMk cId="3588951202" sldId="1438"/>
        </pc:sldMkLst>
        <pc:spChg chg="mod">
          <ac:chgData name="Martinez, Carmen M. - OSHA" userId="b373b86b-5d88-4a7c-9e2c-354b96bd2c31" providerId="ADAL" clId="{A930B580-E9CE-487F-98E7-BD173EAF1EDA}" dt="2026-01-08T23:51:31.307" v="1654" actId="26606"/>
          <ac:spMkLst>
            <pc:docMk/>
            <pc:sldMk cId="3588951202" sldId="1438"/>
            <ac:spMk id="2" creationId="{B3C2D120-C8CD-34BF-2C6A-D429A060957D}"/>
          </ac:spMkLst>
        </pc:spChg>
        <pc:spChg chg="add del">
          <ac:chgData name="Martinez, Carmen M. - OSHA" userId="b373b86b-5d88-4a7c-9e2c-354b96bd2c31" providerId="ADAL" clId="{A930B580-E9CE-487F-98E7-BD173EAF1EDA}" dt="2026-01-08T23:51:31.295" v="1653" actId="26606"/>
          <ac:spMkLst>
            <pc:docMk/>
            <pc:sldMk cId="3588951202" sldId="1438"/>
            <ac:spMk id="17" creationId="{095A5E78-2F07-25BB-16AA-EED186C74E07}"/>
          </ac:spMkLst>
        </pc:spChg>
        <pc:spChg chg="add">
          <ac:chgData name="Martinez, Carmen M. - OSHA" userId="b373b86b-5d88-4a7c-9e2c-354b96bd2c31" providerId="ADAL" clId="{A930B580-E9CE-487F-98E7-BD173EAF1EDA}" dt="2026-01-08T23:51:31.307" v="1654" actId="26606"/>
          <ac:spMkLst>
            <pc:docMk/>
            <pc:sldMk cId="3588951202" sldId="1438"/>
            <ac:spMk id="19" creationId="{2E776F1A-996E-49D1-B112-57A6E7164249}"/>
          </ac:spMkLst>
        </pc:spChg>
        <pc:spChg chg="add del">
          <ac:chgData name="Martinez, Carmen M. - OSHA" userId="b373b86b-5d88-4a7c-9e2c-354b96bd2c31" providerId="ADAL" clId="{A930B580-E9CE-487F-98E7-BD173EAF1EDA}" dt="2026-01-08T23:51:31.295" v="1653" actId="26606"/>
          <ac:spMkLst>
            <pc:docMk/>
            <pc:sldMk cId="3588951202" sldId="1438"/>
            <ac:spMk id="20" creationId="{48E96387-12F1-45E4-9322-ABBF2EE040E9}"/>
          </ac:spMkLst>
        </pc:spChg>
        <pc:spChg chg="add">
          <ac:chgData name="Martinez, Carmen M. - OSHA" userId="b373b86b-5d88-4a7c-9e2c-354b96bd2c31" providerId="ADAL" clId="{A930B580-E9CE-487F-98E7-BD173EAF1EDA}" dt="2026-01-08T23:51:31.307" v="1654" actId="26606"/>
          <ac:spMkLst>
            <pc:docMk/>
            <pc:sldMk cId="3588951202" sldId="1438"/>
            <ac:spMk id="21" creationId="{4C4C3B4B-612F-41A6-81E2-EF54C810767F}"/>
          </ac:spMkLst>
        </pc:spChg>
        <pc:spChg chg="add del">
          <ac:chgData name="Martinez, Carmen M. - OSHA" userId="b373b86b-5d88-4a7c-9e2c-354b96bd2c31" providerId="ADAL" clId="{A930B580-E9CE-487F-98E7-BD173EAF1EDA}" dt="2026-01-08T23:51:31.295" v="1653" actId="26606"/>
          <ac:spMkLst>
            <pc:docMk/>
            <pc:sldMk cId="3588951202" sldId="1438"/>
            <ac:spMk id="22" creationId="{A9F421DD-DE4E-4547-A904-3F80E25E3F35}"/>
          </ac:spMkLst>
        </pc:spChg>
        <pc:spChg chg="add">
          <ac:chgData name="Martinez, Carmen M. - OSHA" userId="b373b86b-5d88-4a7c-9e2c-354b96bd2c31" providerId="ADAL" clId="{A930B580-E9CE-487F-98E7-BD173EAF1EDA}" dt="2026-01-08T23:51:31.307" v="1654" actId="26606"/>
          <ac:spMkLst>
            <pc:docMk/>
            <pc:sldMk cId="3588951202" sldId="1438"/>
            <ac:spMk id="23" creationId="{02D3A97A-037A-4CD4-96C9-9571CA29B92F}"/>
          </ac:spMkLst>
        </pc:spChg>
        <pc:spChg chg="add del">
          <ac:chgData name="Martinez, Carmen M. - OSHA" userId="b373b86b-5d88-4a7c-9e2c-354b96bd2c31" providerId="ADAL" clId="{A930B580-E9CE-487F-98E7-BD173EAF1EDA}" dt="2026-01-08T23:51:31.295" v="1653" actId="26606"/>
          <ac:spMkLst>
            <pc:docMk/>
            <pc:sldMk cId="3588951202" sldId="1438"/>
            <ac:spMk id="24" creationId="{09985DEC-1215-4209-9708-B45CC977402E}"/>
          </ac:spMkLst>
        </pc:spChg>
        <pc:spChg chg="add del">
          <ac:chgData name="Martinez, Carmen M. - OSHA" userId="b373b86b-5d88-4a7c-9e2c-354b96bd2c31" providerId="ADAL" clId="{A930B580-E9CE-487F-98E7-BD173EAF1EDA}" dt="2026-01-08T23:51:31.295" v="1653" actId="26606"/>
          <ac:spMkLst>
            <pc:docMk/>
            <pc:sldMk cId="3588951202" sldId="1438"/>
            <ac:spMk id="26" creationId="{A926A64B-3BCB-44CC-892E-C791C324B7F0}"/>
          </ac:spMkLst>
        </pc:spChg>
        <pc:spChg chg="add del">
          <ac:chgData name="Martinez, Carmen M. - OSHA" userId="b373b86b-5d88-4a7c-9e2c-354b96bd2c31" providerId="ADAL" clId="{A930B580-E9CE-487F-98E7-BD173EAF1EDA}" dt="2026-01-08T23:51:31.295" v="1653" actId="26606"/>
          <ac:spMkLst>
            <pc:docMk/>
            <pc:sldMk cId="3588951202" sldId="1438"/>
            <ac:spMk id="28" creationId="{8F404549-B4DC-481C-926C-DED3EF1C585B}"/>
          </ac:spMkLst>
        </pc:spChg>
        <pc:spChg chg="add del">
          <ac:chgData name="Martinez, Carmen M. - OSHA" userId="b373b86b-5d88-4a7c-9e2c-354b96bd2c31" providerId="ADAL" clId="{A930B580-E9CE-487F-98E7-BD173EAF1EDA}" dt="2026-01-08T23:51:31.295" v="1653" actId="26606"/>
          <ac:spMkLst>
            <pc:docMk/>
            <pc:sldMk cId="3588951202" sldId="1438"/>
            <ac:spMk id="30" creationId="{1E8FD5CD-351E-4B06-8B78-BD5102D00908}"/>
          </ac:spMkLst>
        </pc:spChg>
        <pc:spChg chg="add">
          <ac:chgData name="Martinez, Carmen M. - OSHA" userId="b373b86b-5d88-4a7c-9e2c-354b96bd2c31" providerId="ADAL" clId="{A930B580-E9CE-487F-98E7-BD173EAF1EDA}" dt="2026-01-08T23:51:31.307" v="1654" actId="26606"/>
          <ac:spMkLst>
            <pc:docMk/>
            <pc:sldMk cId="3588951202" sldId="1438"/>
            <ac:spMk id="32" creationId="{C249177F-A06A-45FB-B00F-00720EA19913}"/>
          </ac:spMkLst>
        </pc:spChg>
        <pc:graphicFrameChg chg="add del">
          <ac:chgData name="Martinez, Carmen M. - OSHA" userId="b373b86b-5d88-4a7c-9e2c-354b96bd2c31" providerId="ADAL" clId="{A930B580-E9CE-487F-98E7-BD173EAF1EDA}" dt="2026-01-08T23:51:31.307" v="1654" actId="26606"/>
          <ac:graphicFrameMkLst>
            <pc:docMk/>
            <pc:sldMk cId="3588951202" sldId="1438"/>
            <ac:graphicFrameMk id="12" creationId="{C81EFDFD-AD7D-4B9B-87AB-1350ECD004E5}"/>
          </ac:graphicFrameMkLst>
        </pc:graphicFrameChg>
        <pc:graphicFrameChg chg="add del">
          <ac:chgData name="Martinez, Carmen M. - OSHA" userId="b373b86b-5d88-4a7c-9e2c-354b96bd2c31" providerId="ADAL" clId="{A930B580-E9CE-487F-98E7-BD173EAF1EDA}" dt="2026-01-08T23:51:31.295" v="1653" actId="26606"/>
          <ac:graphicFrameMkLst>
            <pc:docMk/>
            <pc:sldMk cId="3588951202" sldId="1438"/>
            <ac:graphicFrameMk id="15" creationId="{C81EFDFD-AD7D-4B9B-87AB-1350ECD004E5}"/>
          </ac:graphicFrameMkLst>
        </pc:graphicFrameChg>
        <pc:graphicFrameChg chg="add">
          <ac:chgData name="Martinez, Carmen M. - OSHA" userId="b373b86b-5d88-4a7c-9e2c-354b96bd2c31" providerId="ADAL" clId="{A930B580-E9CE-487F-98E7-BD173EAF1EDA}" dt="2026-01-08T23:51:31.307" v="1654" actId="26606"/>
          <ac:graphicFrameMkLst>
            <pc:docMk/>
            <pc:sldMk cId="3588951202" sldId="1438"/>
            <ac:graphicFrameMk id="33" creationId="{C81EFDFD-AD7D-4B9B-87AB-1350ECD004E5}"/>
          </ac:graphicFrameMkLst>
        </pc:graphicFrameChg>
      </pc:sldChg>
      <pc:sldChg chg="modSp add mod modNotesTx">
        <pc:chgData name="Martinez, Carmen M. - OSHA" userId="b373b86b-5d88-4a7c-9e2c-354b96bd2c31" providerId="ADAL" clId="{A930B580-E9CE-487F-98E7-BD173EAF1EDA}" dt="2026-01-09T22:49:12.294" v="4978" actId="20577"/>
        <pc:sldMkLst>
          <pc:docMk/>
          <pc:sldMk cId="1319672084" sldId="1439"/>
        </pc:sldMkLst>
        <pc:spChg chg="mod">
          <ac:chgData name="Martinez, Carmen M. - OSHA" userId="b373b86b-5d88-4a7c-9e2c-354b96bd2c31" providerId="ADAL" clId="{A930B580-E9CE-487F-98E7-BD173EAF1EDA}" dt="2026-01-09T15:37:22.016" v="1897" actId="27636"/>
          <ac:spMkLst>
            <pc:docMk/>
            <pc:sldMk cId="1319672084" sldId="1439"/>
            <ac:spMk id="2" creationId="{97AFAFE5-0FEF-FDA7-31FC-8F57F75D06A7}"/>
          </ac:spMkLst>
        </pc:spChg>
      </pc:sldChg>
      <pc:sldChg chg="modSp add mod modNotesTx">
        <pc:chgData name="Martinez, Carmen M. - OSHA" userId="b373b86b-5d88-4a7c-9e2c-354b96bd2c31" providerId="ADAL" clId="{A930B580-E9CE-487F-98E7-BD173EAF1EDA}" dt="2026-01-09T22:49:04.512" v="4977" actId="20577"/>
        <pc:sldMkLst>
          <pc:docMk/>
          <pc:sldMk cId="1218314747" sldId="1440"/>
        </pc:sldMkLst>
        <pc:spChg chg="mod">
          <ac:chgData name="Martinez, Carmen M. - OSHA" userId="b373b86b-5d88-4a7c-9e2c-354b96bd2c31" providerId="ADAL" clId="{A930B580-E9CE-487F-98E7-BD173EAF1EDA}" dt="2026-01-09T15:35:47.361" v="1884" actId="13926"/>
          <ac:spMkLst>
            <pc:docMk/>
            <pc:sldMk cId="1218314747" sldId="1440"/>
            <ac:spMk id="3" creationId="{CF1F27DC-380E-811D-75FC-7498982ECEF4}"/>
          </ac:spMkLst>
        </pc:spChg>
      </pc:sldChg>
      <pc:sldChg chg="add modNotesTx">
        <pc:chgData name="Martinez, Carmen M. - OSHA" userId="b373b86b-5d88-4a7c-9e2c-354b96bd2c31" providerId="ADAL" clId="{A930B580-E9CE-487F-98E7-BD173EAF1EDA}" dt="2026-01-09T22:48:51.250" v="4974" actId="20577"/>
        <pc:sldMkLst>
          <pc:docMk/>
          <pc:sldMk cId="3680545868" sldId="1441"/>
        </pc:sldMkLst>
      </pc:sldChg>
      <pc:sldChg chg="modSp add mod modNotesTx">
        <pc:chgData name="Martinez, Carmen M. - OSHA" userId="b373b86b-5d88-4a7c-9e2c-354b96bd2c31" providerId="ADAL" clId="{A930B580-E9CE-487F-98E7-BD173EAF1EDA}" dt="2026-01-09T22:49:35.317" v="4984" actId="20577"/>
        <pc:sldMkLst>
          <pc:docMk/>
          <pc:sldMk cId="3545989209" sldId="1442"/>
        </pc:sldMkLst>
        <pc:spChg chg="mod">
          <ac:chgData name="Martinez, Carmen M. - OSHA" userId="b373b86b-5d88-4a7c-9e2c-354b96bd2c31" providerId="ADAL" clId="{A930B580-E9CE-487F-98E7-BD173EAF1EDA}" dt="2026-01-09T15:39:57.416" v="1914" actId="27636"/>
          <ac:spMkLst>
            <pc:docMk/>
            <pc:sldMk cId="3545989209" sldId="1442"/>
            <ac:spMk id="3" creationId="{C07CE128-4B9B-3943-9F5E-469496A6055C}"/>
          </ac:spMkLst>
        </pc:spChg>
      </pc:sldChg>
      <pc:sldChg chg="addSp delSp modSp new mod">
        <pc:chgData name="Martinez, Carmen M. - OSHA" userId="b373b86b-5d88-4a7c-9e2c-354b96bd2c31" providerId="ADAL" clId="{A930B580-E9CE-487F-98E7-BD173EAF1EDA}" dt="2026-01-09T16:01:21.459" v="2039" actId="20577"/>
        <pc:sldMkLst>
          <pc:docMk/>
          <pc:sldMk cId="1854996937" sldId="1443"/>
        </pc:sldMkLst>
        <pc:spChg chg="del">
          <ac:chgData name="Martinez, Carmen M. - OSHA" userId="b373b86b-5d88-4a7c-9e2c-354b96bd2c31" providerId="ADAL" clId="{A930B580-E9CE-487F-98E7-BD173EAF1EDA}" dt="2026-01-09T15:52:08.225" v="1972"/>
          <ac:spMkLst>
            <pc:docMk/>
            <pc:sldMk cId="1854996937" sldId="1443"/>
            <ac:spMk id="2" creationId="{B72E129A-A84F-91DF-4502-927D2DE419F0}"/>
          </ac:spMkLst>
        </pc:spChg>
        <pc:spChg chg="mod">
          <ac:chgData name="Martinez, Carmen M. - OSHA" userId="b373b86b-5d88-4a7c-9e2c-354b96bd2c31" providerId="ADAL" clId="{A930B580-E9CE-487F-98E7-BD173EAF1EDA}" dt="2026-01-09T15:55:31.431" v="1999" actId="20577"/>
          <ac:spMkLst>
            <pc:docMk/>
            <pc:sldMk cId="1854996937" sldId="1443"/>
            <ac:spMk id="3" creationId="{87365EFB-2DE9-C677-2A11-BEEBD6C2A880}"/>
          </ac:spMkLst>
        </pc:spChg>
        <pc:spChg chg="add mod">
          <ac:chgData name="Martinez, Carmen M. - OSHA" userId="b373b86b-5d88-4a7c-9e2c-354b96bd2c31" providerId="ADAL" clId="{A930B580-E9CE-487F-98E7-BD173EAF1EDA}" dt="2026-01-09T16:01:21.459" v="2039" actId="20577"/>
          <ac:spMkLst>
            <pc:docMk/>
            <pc:sldMk cId="1854996937" sldId="1443"/>
            <ac:spMk id="4" creationId="{D1B42716-0934-D41B-E62D-038CA0B2C83F}"/>
          </ac:spMkLst>
        </pc:spChg>
      </pc:sldChg>
      <pc:sldChg chg="addSp modSp add mod ord setBg">
        <pc:chgData name="Martinez, Carmen M. - OSHA" userId="b373b86b-5d88-4a7c-9e2c-354b96bd2c31" providerId="ADAL" clId="{A930B580-E9CE-487F-98E7-BD173EAF1EDA}" dt="2026-01-09T15:32:48.969" v="1857" actId="26606"/>
        <pc:sldMkLst>
          <pc:docMk/>
          <pc:sldMk cId="3369906469" sldId="1444"/>
        </pc:sldMkLst>
        <pc:spChg chg="mod">
          <ac:chgData name="Martinez, Carmen M. - OSHA" userId="b373b86b-5d88-4a7c-9e2c-354b96bd2c31" providerId="ADAL" clId="{A930B580-E9CE-487F-98E7-BD173EAF1EDA}" dt="2026-01-09T15:32:48.969" v="1857" actId="26606"/>
          <ac:spMkLst>
            <pc:docMk/>
            <pc:sldMk cId="3369906469" sldId="1444"/>
            <ac:spMk id="2" creationId="{F1E55260-450E-7DD6-A889-1E2F0F20A873}"/>
          </ac:spMkLst>
        </pc:spChg>
        <pc:spChg chg="mod">
          <ac:chgData name="Martinez, Carmen M. - OSHA" userId="b373b86b-5d88-4a7c-9e2c-354b96bd2c31" providerId="ADAL" clId="{A930B580-E9CE-487F-98E7-BD173EAF1EDA}" dt="2026-01-09T15:32:48.969" v="1857" actId="26606"/>
          <ac:spMkLst>
            <pc:docMk/>
            <pc:sldMk cId="3369906469" sldId="1444"/>
            <ac:spMk id="3" creationId="{6C431A7B-89D5-426C-4159-6CE28CE8EDB5}"/>
          </ac:spMkLst>
        </pc:spChg>
        <pc:spChg chg="add">
          <ac:chgData name="Martinez, Carmen M. - OSHA" userId="b373b86b-5d88-4a7c-9e2c-354b96bd2c31" providerId="ADAL" clId="{A930B580-E9CE-487F-98E7-BD173EAF1EDA}" dt="2026-01-09T15:32:48.969" v="1857" actId="26606"/>
          <ac:spMkLst>
            <pc:docMk/>
            <pc:sldMk cId="3369906469" sldId="1444"/>
            <ac:spMk id="8" creationId="{F7660A3D-94D7-4E5D-AE77-F2DEE49DF4EE}"/>
          </ac:spMkLst>
        </pc:spChg>
        <pc:spChg chg="add">
          <ac:chgData name="Martinez, Carmen M. - OSHA" userId="b373b86b-5d88-4a7c-9e2c-354b96bd2c31" providerId="ADAL" clId="{A930B580-E9CE-487F-98E7-BD173EAF1EDA}" dt="2026-01-09T15:32:48.969" v="1857" actId="26606"/>
          <ac:spMkLst>
            <pc:docMk/>
            <pc:sldMk cId="3369906469" sldId="1444"/>
            <ac:spMk id="10" creationId="{A44EB985-DC5C-4DAC-9D62-8DC7D0F25A8F}"/>
          </ac:spMkLst>
        </pc:spChg>
        <pc:spChg chg="add">
          <ac:chgData name="Martinez, Carmen M. - OSHA" userId="b373b86b-5d88-4a7c-9e2c-354b96bd2c31" providerId="ADAL" clId="{A930B580-E9CE-487F-98E7-BD173EAF1EDA}" dt="2026-01-09T15:32:48.969" v="1857" actId="26606"/>
          <ac:spMkLst>
            <pc:docMk/>
            <pc:sldMk cId="3369906469" sldId="1444"/>
            <ac:spMk id="12" creationId="{3FCB64ED-B050-4F57-8188-F233260082B0}"/>
          </ac:spMkLst>
        </pc:spChg>
        <pc:spChg chg="add">
          <ac:chgData name="Martinez, Carmen M. - OSHA" userId="b373b86b-5d88-4a7c-9e2c-354b96bd2c31" providerId="ADAL" clId="{A930B580-E9CE-487F-98E7-BD173EAF1EDA}" dt="2026-01-09T15:32:48.969" v="1857" actId="26606"/>
          <ac:spMkLst>
            <pc:docMk/>
            <pc:sldMk cId="3369906469" sldId="1444"/>
            <ac:spMk id="14" creationId="{495E99FA-492C-4C5E-9893-0F326B1B69E1}"/>
          </ac:spMkLst>
        </pc:spChg>
        <pc:spChg chg="add">
          <ac:chgData name="Martinez, Carmen M. - OSHA" userId="b373b86b-5d88-4a7c-9e2c-354b96bd2c31" providerId="ADAL" clId="{A930B580-E9CE-487F-98E7-BD173EAF1EDA}" dt="2026-01-09T15:32:48.969" v="1857" actId="26606"/>
          <ac:spMkLst>
            <pc:docMk/>
            <pc:sldMk cId="3369906469" sldId="1444"/>
            <ac:spMk id="16" creationId="{B373F125-DEF3-41D6-9918-AB21A2ACC37A}"/>
          </ac:spMkLst>
        </pc:spChg>
        <pc:spChg chg="add">
          <ac:chgData name="Martinez, Carmen M. - OSHA" userId="b373b86b-5d88-4a7c-9e2c-354b96bd2c31" providerId="ADAL" clId="{A930B580-E9CE-487F-98E7-BD173EAF1EDA}" dt="2026-01-09T15:32:48.969" v="1857" actId="26606"/>
          <ac:spMkLst>
            <pc:docMk/>
            <pc:sldMk cId="3369906469" sldId="1444"/>
            <ac:spMk id="18" creationId="{71E9F226-EB6E-48C9-ADDA-636DE4BF4EBE}"/>
          </ac:spMkLst>
        </pc:spChg>
      </pc:sldChg>
      <pc:sldChg chg="modSp new del mod">
        <pc:chgData name="Martinez, Carmen M. - OSHA" userId="b373b86b-5d88-4a7c-9e2c-354b96bd2c31" providerId="ADAL" clId="{A930B580-E9CE-487F-98E7-BD173EAF1EDA}" dt="2026-01-08T23:43:44.395" v="1617" actId="2696"/>
        <pc:sldMkLst>
          <pc:docMk/>
          <pc:sldMk cId="3686330844" sldId="1444"/>
        </pc:sldMkLst>
        <pc:spChg chg="mod">
          <ac:chgData name="Martinez, Carmen M. - OSHA" userId="b373b86b-5d88-4a7c-9e2c-354b96bd2c31" providerId="ADAL" clId="{A930B580-E9CE-487F-98E7-BD173EAF1EDA}" dt="2026-01-08T23:42:21.117" v="1614" actId="5793"/>
          <ac:spMkLst>
            <pc:docMk/>
            <pc:sldMk cId="3686330844" sldId="1444"/>
            <ac:spMk id="2" creationId="{8DAB282E-8AFC-7FA0-2EE0-9EF041E1AF9F}"/>
          </ac:spMkLst>
        </pc:spChg>
        <pc:spChg chg="mod">
          <ac:chgData name="Martinez, Carmen M. - OSHA" userId="b373b86b-5d88-4a7c-9e2c-354b96bd2c31" providerId="ADAL" clId="{A930B580-E9CE-487F-98E7-BD173EAF1EDA}" dt="2026-01-08T23:40:47.804" v="1561" actId="20577"/>
          <ac:spMkLst>
            <pc:docMk/>
            <pc:sldMk cId="3686330844" sldId="1444"/>
            <ac:spMk id="3" creationId="{29332026-DDFA-75C6-7050-1815F2DC6F67}"/>
          </ac:spMkLst>
        </pc:spChg>
      </pc:sldChg>
      <pc:sldChg chg="modSp add mod ord">
        <pc:chgData name="Martinez, Carmen M. - OSHA" userId="b373b86b-5d88-4a7c-9e2c-354b96bd2c31" providerId="ADAL" clId="{A930B580-E9CE-487F-98E7-BD173EAF1EDA}" dt="2026-01-09T16:18:20.957" v="3371" actId="113"/>
        <pc:sldMkLst>
          <pc:docMk/>
          <pc:sldMk cId="3234736915" sldId="1445"/>
        </pc:sldMkLst>
        <pc:spChg chg="mod">
          <ac:chgData name="Martinez, Carmen M. - OSHA" userId="b373b86b-5d88-4a7c-9e2c-354b96bd2c31" providerId="ADAL" clId="{A930B580-E9CE-487F-98E7-BD173EAF1EDA}" dt="2026-01-09T16:18:20.957" v="3371" actId="113"/>
          <ac:spMkLst>
            <pc:docMk/>
            <pc:sldMk cId="3234736915" sldId="1445"/>
            <ac:spMk id="4" creationId="{99B48DD7-538B-522F-7AF9-86DC1781B83C}"/>
          </ac:spMkLst>
        </pc:spChg>
      </pc:sldChg>
      <pc:sldChg chg="modSp add mod ord">
        <pc:chgData name="Martinez, Carmen M. - OSHA" userId="b373b86b-5d88-4a7c-9e2c-354b96bd2c31" providerId="ADAL" clId="{A930B580-E9CE-487F-98E7-BD173EAF1EDA}" dt="2026-01-09T16:08:21.487" v="2533" actId="20577"/>
        <pc:sldMkLst>
          <pc:docMk/>
          <pc:sldMk cId="4027413839" sldId="1446"/>
        </pc:sldMkLst>
        <pc:spChg chg="mod">
          <ac:chgData name="Martinez, Carmen M. - OSHA" userId="b373b86b-5d88-4a7c-9e2c-354b96bd2c31" providerId="ADAL" clId="{A930B580-E9CE-487F-98E7-BD173EAF1EDA}" dt="2026-01-09T16:02:50.886" v="2046" actId="20577"/>
          <ac:spMkLst>
            <pc:docMk/>
            <pc:sldMk cId="4027413839" sldId="1446"/>
            <ac:spMk id="75779" creationId="{F809B1A7-C5FA-CB6F-FCDA-D187DB4AF40E}"/>
          </ac:spMkLst>
        </pc:spChg>
        <pc:spChg chg="mod">
          <ac:chgData name="Martinez, Carmen M. - OSHA" userId="b373b86b-5d88-4a7c-9e2c-354b96bd2c31" providerId="ADAL" clId="{A930B580-E9CE-487F-98E7-BD173EAF1EDA}" dt="2026-01-09T16:08:21.487" v="2533" actId="20577"/>
          <ac:spMkLst>
            <pc:docMk/>
            <pc:sldMk cId="4027413839" sldId="1446"/>
            <ac:spMk id="83970" creationId="{EB25FF72-AD56-509A-5661-FE627484776B}"/>
          </ac:spMkLst>
        </pc:spChg>
      </pc:sldChg>
      <pc:sldChg chg="modSp add mod">
        <pc:chgData name="Martinez, Carmen M. - OSHA" userId="b373b86b-5d88-4a7c-9e2c-354b96bd2c31" providerId="ADAL" clId="{A930B580-E9CE-487F-98E7-BD173EAF1EDA}" dt="2026-01-09T16:14:39.388" v="3289" actId="27636"/>
        <pc:sldMkLst>
          <pc:docMk/>
          <pc:sldMk cId="1124644453" sldId="1447"/>
        </pc:sldMkLst>
        <pc:spChg chg="mod">
          <ac:chgData name="Martinez, Carmen M. - OSHA" userId="b373b86b-5d88-4a7c-9e2c-354b96bd2c31" providerId="ADAL" clId="{A930B580-E9CE-487F-98E7-BD173EAF1EDA}" dt="2026-01-09T16:14:39.388" v="3289" actId="27636"/>
          <ac:spMkLst>
            <pc:docMk/>
            <pc:sldMk cId="1124644453" sldId="1447"/>
            <ac:spMk id="83970" creationId="{8520914B-3E61-D698-AC04-E522819E79A7}"/>
          </ac:spMkLst>
        </pc:spChg>
      </pc:sldChg>
      <pc:sldChg chg="modSp add mod">
        <pc:chgData name="Martinez, Carmen M. - OSHA" userId="b373b86b-5d88-4a7c-9e2c-354b96bd2c31" providerId="ADAL" clId="{A930B580-E9CE-487F-98E7-BD173EAF1EDA}" dt="2026-01-09T16:29:44.406" v="4640" actId="27636"/>
        <pc:sldMkLst>
          <pc:docMk/>
          <pc:sldMk cId="5769154" sldId="1448"/>
        </pc:sldMkLst>
        <pc:spChg chg="mod">
          <ac:chgData name="Martinez, Carmen M. - OSHA" userId="b373b86b-5d88-4a7c-9e2c-354b96bd2c31" providerId="ADAL" clId="{A930B580-E9CE-487F-98E7-BD173EAF1EDA}" dt="2026-01-09T16:29:44.406" v="4640" actId="27636"/>
          <ac:spMkLst>
            <pc:docMk/>
            <pc:sldMk cId="5769154" sldId="1448"/>
            <ac:spMk id="83970" creationId="{17C2C3CA-BD22-DC3F-D4A2-4EEA296C1C81}"/>
          </ac:spMkLst>
        </pc:spChg>
      </pc:sldChg>
      <pc:sldChg chg="modSp add mod">
        <pc:chgData name="Martinez, Carmen M. - OSHA" userId="b373b86b-5d88-4a7c-9e2c-354b96bd2c31" providerId="ADAL" clId="{A930B580-E9CE-487F-98E7-BD173EAF1EDA}" dt="2026-01-09T16:31:44.634" v="4919" actId="20577"/>
        <pc:sldMkLst>
          <pc:docMk/>
          <pc:sldMk cId="1423605537" sldId="1449"/>
        </pc:sldMkLst>
        <pc:spChg chg="mod">
          <ac:chgData name="Martinez, Carmen M. - OSHA" userId="b373b86b-5d88-4a7c-9e2c-354b96bd2c31" providerId="ADAL" clId="{A930B580-E9CE-487F-98E7-BD173EAF1EDA}" dt="2026-01-09T16:31:44.634" v="4919" actId="20577"/>
          <ac:spMkLst>
            <pc:docMk/>
            <pc:sldMk cId="1423605537" sldId="1449"/>
            <ac:spMk id="83970" creationId="{991A1B91-99B1-792C-1EE8-CDDFDCAB3FBC}"/>
          </ac:spMkLst>
        </pc:spChg>
      </pc:sldChg>
      <pc:sldChg chg="addSp modSp add mod">
        <pc:chgData name="Martinez, Carmen M. - OSHA" userId="b373b86b-5d88-4a7c-9e2c-354b96bd2c31" providerId="ADAL" clId="{A930B580-E9CE-487F-98E7-BD173EAF1EDA}" dt="2026-01-09T16:34:04.937" v="4951" actId="1076"/>
        <pc:sldMkLst>
          <pc:docMk/>
          <pc:sldMk cId="365751348" sldId="1450"/>
        </pc:sldMkLst>
        <pc:spChg chg="add mod">
          <ac:chgData name="Martinez, Carmen M. - OSHA" userId="b373b86b-5d88-4a7c-9e2c-354b96bd2c31" providerId="ADAL" clId="{A930B580-E9CE-487F-98E7-BD173EAF1EDA}" dt="2026-01-09T16:34:04.937" v="4951" actId="1076"/>
          <ac:spMkLst>
            <pc:docMk/>
            <pc:sldMk cId="365751348" sldId="1450"/>
            <ac:spMk id="6" creationId="{0391DC9C-0FAC-727A-C8E6-5D4C1C24098C}"/>
          </ac:spMkLst>
        </pc:sp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osha.quicktakes@dol.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osha.quicktakes@dol.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3AF3D-624C-420D-919B-714C8968C19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EAD77EC-CC28-4C9C-84B4-002530D7AD66}">
      <dgm:prSet/>
      <dgm:spPr/>
      <dgm:t>
        <a:bodyPr/>
        <a:lstStyle/>
        <a:p>
          <a:r>
            <a:rPr lang="en-US" b="1"/>
            <a:t>QuickTakes: </a:t>
          </a:r>
          <a:r>
            <a:rPr lang="en-US"/>
            <a:t>Stay up-to-date with</a:t>
          </a:r>
          <a:r>
            <a:rPr lang="en-US" b="1"/>
            <a:t> </a:t>
          </a:r>
          <a:r>
            <a:rPr lang="en-US"/>
            <a:t>OSHA news, initiatives and actions</a:t>
          </a:r>
        </a:p>
      </dgm:t>
    </dgm:pt>
    <dgm:pt modelId="{0B1370AA-ABB3-4D78-8846-33F671DA94B2}" type="parTrans" cxnId="{0B3B952C-1A56-4ED8-B861-16B8292A1B02}">
      <dgm:prSet/>
      <dgm:spPr/>
      <dgm:t>
        <a:bodyPr/>
        <a:lstStyle/>
        <a:p>
          <a:endParaRPr lang="en-US"/>
        </a:p>
      </dgm:t>
    </dgm:pt>
    <dgm:pt modelId="{42870233-7A45-4F40-AF5D-F1EF9B87F356}" type="sibTrans" cxnId="{0B3B952C-1A56-4ED8-B861-16B8292A1B02}">
      <dgm:prSet/>
      <dgm:spPr/>
      <dgm:t>
        <a:bodyPr/>
        <a:lstStyle/>
        <a:p>
          <a:endParaRPr lang="en-US"/>
        </a:p>
      </dgm:t>
    </dgm:pt>
    <dgm:pt modelId="{1AF73384-3327-4C8F-A96A-124E20AC5D5D}">
      <dgm:prSet/>
      <dgm:spPr/>
      <dgm:t>
        <a:bodyPr/>
        <a:lstStyle/>
        <a:p>
          <a:r>
            <a:rPr lang="en-US"/>
            <a:t>Let us know if you have a safety story you would like to share for our upcoming newsletter at </a:t>
          </a:r>
          <a:r>
            <a:rPr lang="en-US">
              <a:hlinkClick xmlns:r="http://schemas.openxmlformats.org/officeDocument/2006/relationships" r:id="rId1"/>
            </a:rPr>
            <a:t>osha.quicktakes@dol.gov</a:t>
          </a:r>
          <a:endParaRPr lang="en-US"/>
        </a:p>
      </dgm:t>
    </dgm:pt>
    <dgm:pt modelId="{10B9F100-B306-4EF9-95A8-CA2143530425}" type="parTrans" cxnId="{66B97D7A-768D-45C5-AC3A-B84116BECB91}">
      <dgm:prSet/>
      <dgm:spPr/>
      <dgm:t>
        <a:bodyPr/>
        <a:lstStyle/>
        <a:p>
          <a:endParaRPr lang="en-US"/>
        </a:p>
      </dgm:t>
    </dgm:pt>
    <dgm:pt modelId="{41B5E1ED-F581-4D68-9E75-F27675525297}" type="sibTrans" cxnId="{66B97D7A-768D-45C5-AC3A-B84116BECB91}">
      <dgm:prSet/>
      <dgm:spPr/>
      <dgm:t>
        <a:bodyPr/>
        <a:lstStyle/>
        <a:p>
          <a:endParaRPr lang="en-US"/>
        </a:p>
      </dgm:t>
    </dgm:pt>
    <dgm:pt modelId="{9540AA3B-0C64-40E8-8D27-E239F903C72D}">
      <dgm:prSet/>
      <dgm:spPr/>
      <dgm:t>
        <a:bodyPr/>
        <a:lstStyle/>
        <a:p>
          <a:r>
            <a:rPr lang="en-US" b="1"/>
            <a:t>Información Rápida: </a:t>
          </a:r>
          <a:r>
            <a:rPr lang="en-US"/>
            <a:t>Spanish language version of the newsletter.</a:t>
          </a:r>
        </a:p>
      </dgm:t>
    </dgm:pt>
    <dgm:pt modelId="{20153BF7-1899-46F8-8363-3C2322334A73}" type="parTrans" cxnId="{E1573776-56B4-498E-84C9-5ECFACD6EB32}">
      <dgm:prSet/>
      <dgm:spPr/>
      <dgm:t>
        <a:bodyPr/>
        <a:lstStyle/>
        <a:p>
          <a:endParaRPr lang="en-US"/>
        </a:p>
      </dgm:t>
    </dgm:pt>
    <dgm:pt modelId="{36A403E0-2D9F-4929-B4A1-8085A5B3C44E}" type="sibTrans" cxnId="{E1573776-56B4-498E-84C9-5ECFACD6EB32}">
      <dgm:prSet/>
      <dgm:spPr/>
      <dgm:t>
        <a:bodyPr/>
        <a:lstStyle/>
        <a:p>
          <a:endParaRPr lang="en-US"/>
        </a:p>
      </dgm:t>
    </dgm:pt>
    <dgm:pt modelId="{C0C2AAD4-5038-43DA-BE4C-7F21109AA7F7}">
      <dgm:prSet/>
      <dgm:spPr/>
      <dgm:t>
        <a:bodyPr/>
        <a:lstStyle/>
        <a:p>
          <a:r>
            <a:rPr lang="en-US" b="1"/>
            <a:t>This Just In</a:t>
          </a:r>
          <a:r>
            <a:rPr lang="en-US" b="1" i="1"/>
            <a:t>: </a:t>
          </a:r>
          <a:r>
            <a:rPr lang="en-US"/>
            <a:t>breaking updates </a:t>
          </a:r>
        </a:p>
      </dgm:t>
    </dgm:pt>
    <dgm:pt modelId="{A018DDE1-CF78-40FD-AC91-883DE057261C}" type="parTrans" cxnId="{F045EBA0-63D5-4E4A-B012-A9C697E964D6}">
      <dgm:prSet/>
      <dgm:spPr/>
      <dgm:t>
        <a:bodyPr/>
        <a:lstStyle/>
        <a:p>
          <a:endParaRPr lang="en-US"/>
        </a:p>
      </dgm:t>
    </dgm:pt>
    <dgm:pt modelId="{E7537A98-1BC8-452B-AB2C-D1618C8CF156}" type="sibTrans" cxnId="{F045EBA0-63D5-4E4A-B012-A9C697E964D6}">
      <dgm:prSet/>
      <dgm:spPr/>
      <dgm:t>
        <a:bodyPr/>
        <a:lstStyle/>
        <a:p>
          <a:endParaRPr lang="en-US"/>
        </a:p>
      </dgm:t>
    </dgm:pt>
    <dgm:pt modelId="{A3ADC6FB-6734-4369-897C-3AEA20197F3F}">
      <dgm:prSet/>
      <dgm:spPr/>
      <dgm:t>
        <a:bodyPr/>
        <a:lstStyle/>
        <a:p>
          <a:r>
            <a:rPr lang="en-US" b="1"/>
            <a:t>DYK?: </a:t>
          </a:r>
          <a:r>
            <a:rPr lang="en-US"/>
            <a:t>Short, informative spotlights on </a:t>
          </a:r>
          <a:br>
            <a:rPr lang="en-US"/>
          </a:br>
          <a:r>
            <a:rPr lang="en-US"/>
            <a:t>  topics and resources </a:t>
          </a:r>
        </a:p>
      </dgm:t>
    </dgm:pt>
    <dgm:pt modelId="{87F8788C-1C94-48A5-A671-3884398184D2}" type="parTrans" cxnId="{E75EF329-1CD8-4EBA-BF14-5D456C1FB7F4}">
      <dgm:prSet/>
      <dgm:spPr/>
      <dgm:t>
        <a:bodyPr/>
        <a:lstStyle/>
        <a:p>
          <a:endParaRPr lang="en-US"/>
        </a:p>
      </dgm:t>
    </dgm:pt>
    <dgm:pt modelId="{583F0D15-5EAC-42B0-832B-4294B6B7EB24}" type="sibTrans" cxnId="{E75EF329-1CD8-4EBA-BF14-5D456C1FB7F4}">
      <dgm:prSet/>
      <dgm:spPr/>
      <dgm:t>
        <a:bodyPr/>
        <a:lstStyle/>
        <a:p>
          <a:endParaRPr lang="en-US"/>
        </a:p>
      </dgm:t>
    </dgm:pt>
    <dgm:pt modelId="{16E69D82-6350-47C4-A5DB-C61F555AF221}" type="pres">
      <dgm:prSet presAssocID="{7EF3AF3D-624C-420D-919B-714C8968C199}" presName="linear" presStyleCnt="0">
        <dgm:presLayoutVars>
          <dgm:animLvl val="lvl"/>
          <dgm:resizeHandles val="exact"/>
        </dgm:presLayoutVars>
      </dgm:prSet>
      <dgm:spPr/>
    </dgm:pt>
    <dgm:pt modelId="{CE1DE9F0-9228-48F9-9CA2-735F652A6F0E}" type="pres">
      <dgm:prSet presAssocID="{6EAD77EC-CC28-4C9C-84B4-002530D7AD66}" presName="parentText" presStyleLbl="node1" presStyleIdx="0" presStyleCnt="1">
        <dgm:presLayoutVars>
          <dgm:chMax val="0"/>
          <dgm:bulletEnabled val="1"/>
        </dgm:presLayoutVars>
      </dgm:prSet>
      <dgm:spPr/>
    </dgm:pt>
    <dgm:pt modelId="{63A2E892-1601-42F1-8093-DC8DC04B9131}" type="pres">
      <dgm:prSet presAssocID="{6EAD77EC-CC28-4C9C-84B4-002530D7AD66}" presName="childText" presStyleLbl="revTx" presStyleIdx="0" presStyleCnt="1">
        <dgm:presLayoutVars>
          <dgm:bulletEnabled val="1"/>
        </dgm:presLayoutVars>
      </dgm:prSet>
      <dgm:spPr/>
    </dgm:pt>
  </dgm:ptLst>
  <dgm:cxnLst>
    <dgm:cxn modelId="{E75EF329-1CD8-4EBA-BF14-5D456C1FB7F4}" srcId="{6EAD77EC-CC28-4C9C-84B4-002530D7AD66}" destId="{A3ADC6FB-6734-4369-897C-3AEA20197F3F}" srcOrd="3" destOrd="0" parTransId="{87F8788C-1C94-48A5-A671-3884398184D2}" sibTransId="{583F0D15-5EAC-42B0-832B-4294B6B7EB24}"/>
    <dgm:cxn modelId="{0B3B952C-1A56-4ED8-B861-16B8292A1B02}" srcId="{7EF3AF3D-624C-420D-919B-714C8968C199}" destId="{6EAD77EC-CC28-4C9C-84B4-002530D7AD66}" srcOrd="0" destOrd="0" parTransId="{0B1370AA-ABB3-4D78-8846-33F671DA94B2}" sibTransId="{42870233-7A45-4F40-AF5D-F1EF9B87F356}"/>
    <dgm:cxn modelId="{58960A3F-8287-42F0-B1C7-41FFFF83A480}" type="presOf" srcId="{1AF73384-3327-4C8F-A96A-124E20AC5D5D}" destId="{63A2E892-1601-42F1-8093-DC8DC04B9131}" srcOrd="0" destOrd="0" presId="urn:microsoft.com/office/officeart/2005/8/layout/vList2"/>
    <dgm:cxn modelId="{2E69A851-CBEB-453D-9B72-BBAD6112F388}" type="presOf" srcId="{7EF3AF3D-624C-420D-919B-714C8968C199}" destId="{16E69D82-6350-47C4-A5DB-C61F555AF221}" srcOrd="0" destOrd="0" presId="urn:microsoft.com/office/officeart/2005/8/layout/vList2"/>
    <dgm:cxn modelId="{E1573776-56B4-498E-84C9-5ECFACD6EB32}" srcId="{6EAD77EC-CC28-4C9C-84B4-002530D7AD66}" destId="{9540AA3B-0C64-40E8-8D27-E239F903C72D}" srcOrd="1" destOrd="0" parTransId="{20153BF7-1899-46F8-8363-3C2322334A73}" sibTransId="{36A403E0-2D9F-4929-B4A1-8085A5B3C44E}"/>
    <dgm:cxn modelId="{66B97D7A-768D-45C5-AC3A-B84116BECB91}" srcId="{6EAD77EC-CC28-4C9C-84B4-002530D7AD66}" destId="{1AF73384-3327-4C8F-A96A-124E20AC5D5D}" srcOrd="0" destOrd="0" parTransId="{10B9F100-B306-4EF9-95A8-CA2143530425}" sibTransId="{41B5E1ED-F581-4D68-9E75-F27675525297}"/>
    <dgm:cxn modelId="{F045EBA0-63D5-4E4A-B012-A9C697E964D6}" srcId="{6EAD77EC-CC28-4C9C-84B4-002530D7AD66}" destId="{C0C2AAD4-5038-43DA-BE4C-7F21109AA7F7}" srcOrd="2" destOrd="0" parTransId="{A018DDE1-CF78-40FD-AC91-883DE057261C}" sibTransId="{E7537A98-1BC8-452B-AB2C-D1618C8CF156}"/>
    <dgm:cxn modelId="{75B79CB2-7AB3-4DE7-B2D1-BCFC28B54351}" type="presOf" srcId="{6EAD77EC-CC28-4C9C-84B4-002530D7AD66}" destId="{CE1DE9F0-9228-48F9-9CA2-735F652A6F0E}" srcOrd="0" destOrd="0" presId="urn:microsoft.com/office/officeart/2005/8/layout/vList2"/>
    <dgm:cxn modelId="{A41D1CBA-ACF9-44B8-B438-141F737ADCE3}" type="presOf" srcId="{9540AA3B-0C64-40E8-8D27-E239F903C72D}" destId="{63A2E892-1601-42F1-8093-DC8DC04B9131}" srcOrd="0" destOrd="1" presId="urn:microsoft.com/office/officeart/2005/8/layout/vList2"/>
    <dgm:cxn modelId="{948ACBC4-5DED-4EAA-B344-CAC40A8F0DF1}" type="presOf" srcId="{C0C2AAD4-5038-43DA-BE4C-7F21109AA7F7}" destId="{63A2E892-1601-42F1-8093-DC8DC04B9131}" srcOrd="0" destOrd="2" presId="urn:microsoft.com/office/officeart/2005/8/layout/vList2"/>
    <dgm:cxn modelId="{CE2A1FD5-6942-402F-9263-1F8CDEC5A9AF}" type="presOf" srcId="{A3ADC6FB-6734-4369-897C-3AEA20197F3F}" destId="{63A2E892-1601-42F1-8093-DC8DC04B9131}" srcOrd="0" destOrd="3" presId="urn:microsoft.com/office/officeart/2005/8/layout/vList2"/>
    <dgm:cxn modelId="{66B64A8F-526C-46EB-BAB3-1086070E40EF}" type="presParOf" srcId="{16E69D82-6350-47C4-A5DB-C61F555AF221}" destId="{CE1DE9F0-9228-48F9-9CA2-735F652A6F0E}" srcOrd="0" destOrd="0" presId="urn:microsoft.com/office/officeart/2005/8/layout/vList2"/>
    <dgm:cxn modelId="{0BE2C58E-5A41-4B1B-A02F-C7D03B27EC1B}" type="presParOf" srcId="{16E69D82-6350-47C4-A5DB-C61F555AF221}" destId="{63A2E892-1601-42F1-8093-DC8DC04B913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DE9F0-9228-48F9-9CA2-735F652A6F0E}">
      <dsp:nvSpPr>
        <dsp:cNvPr id="0" name=""/>
        <dsp:cNvSpPr/>
      </dsp:nvSpPr>
      <dsp:spPr>
        <a:xfrm>
          <a:off x="0" y="32493"/>
          <a:ext cx="8116128" cy="127413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1" kern="1200"/>
            <a:t>QuickTakes: </a:t>
          </a:r>
          <a:r>
            <a:rPr lang="en-US" sz="3300" kern="1200"/>
            <a:t>Stay up-to-date with</a:t>
          </a:r>
          <a:r>
            <a:rPr lang="en-US" sz="3300" b="1" kern="1200"/>
            <a:t> </a:t>
          </a:r>
          <a:r>
            <a:rPr lang="en-US" sz="3300" kern="1200"/>
            <a:t>OSHA news, initiatives and actions</a:t>
          </a:r>
        </a:p>
      </dsp:txBody>
      <dsp:txXfrm>
        <a:off x="62198" y="94691"/>
        <a:ext cx="7991732" cy="1149734"/>
      </dsp:txXfrm>
    </dsp:sp>
    <dsp:sp modelId="{63A2E892-1601-42F1-8093-DC8DC04B9131}">
      <dsp:nvSpPr>
        <dsp:cNvPr id="0" name=""/>
        <dsp:cNvSpPr/>
      </dsp:nvSpPr>
      <dsp:spPr>
        <a:xfrm>
          <a:off x="0" y="1306623"/>
          <a:ext cx="8116128" cy="3073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687"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Let us know if you have a safety story you would like to share for our upcoming newsletter at </a:t>
          </a:r>
          <a:r>
            <a:rPr lang="en-US" sz="2600" kern="1200">
              <a:hlinkClick xmlns:r="http://schemas.openxmlformats.org/officeDocument/2006/relationships" r:id="rId1"/>
            </a:rPr>
            <a:t>osha.quicktakes@dol.gov</a:t>
          </a:r>
          <a:endParaRPr lang="en-US" sz="2600" kern="1200"/>
        </a:p>
        <a:p>
          <a:pPr marL="228600" lvl="1" indent="-228600" algn="l" defTabSz="1155700">
            <a:lnSpc>
              <a:spcPct val="90000"/>
            </a:lnSpc>
            <a:spcBef>
              <a:spcPct val="0"/>
            </a:spcBef>
            <a:spcAft>
              <a:spcPct val="20000"/>
            </a:spcAft>
            <a:buChar char="•"/>
          </a:pPr>
          <a:r>
            <a:rPr lang="en-US" sz="2600" b="1" kern="1200"/>
            <a:t>Información Rápida: </a:t>
          </a:r>
          <a:r>
            <a:rPr lang="en-US" sz="2600" kern="1200"/>
            <a:t>Spanish language version of the newsletter.</a:t>
          </a:r>
        </a:p>
        <a:p>
          <a:pPr marL="228600" lvl="1" indent="-228600" algn="l" defTabSz="1155700">
            <a:lnSpc>
              <a:spcPct val="90000"/>
            </a:lnSpc>
            <a:spcBef>
              <a:spcPct val="0"/>
            </a:spcBef>
            <a:spcAft>
              <a:spcPct val="20000"/>
            </a:spcAft>
            <a:buChar char="•"/>
          </a:pPr>
          <a:r>
            <a:rPr lang="en-US" sz="2600" b="1" kern="1200"/>
            <a:t>This Just In</a:t>
          </a:r>
          <a:r>
            <a:rPr lang="en-US" sz="2600" b="1" i="1" kern="1200"/>
            <a:t>: </a:t>
          </a:r>
          <a:r>
            <a:rPr lang="en-US" sz="2600" kern="1200"/>
            <a:t>breaking updates </a:t>
          </a:r>
        </a:p>
        <a:p>
          <a:pPr marL="228600" lvl="1" indent="-228600" algn="l" defTabSz="1155700">
            <a:lnSpc>
              <a:spcPct val="90000"/>
            </a:lnSpc>
            <a:spcBef>
              <a:spcPct val="0"/>
            </a:spcBef>
            <a:spcAft>
              <a:spcPct val="20000"/>
            </a:spcAft>
            <a:buChar char="•"/>
          </a:pPr>
          <a:r>
            <a:rPr lang="en-US" sz="2600" b="1" kern="1200"/>
            <a:t>DYK?: </a:t>
          </a:r>
          <a:r>
            <a:rPr lang="en-US" sz="2600" kern="1200"/>
            <a:t>Short, informative spotlights on </a:t>
          </a:r>
          <a:br>
            <a:rPr lang="en-US" sz="2600" kern="1200"/>
          </a:br>
          <a:r>
            <a:rPr lang="en-US" sz="2600" kern="1200"/>
            <a:t>  topics and resources </a:t>
          </a:r>
        </a:p>
      </dsp:txBody>
      <dsp:txXfrm>
        <a:off x="0" y="1306623"/>
        <a:ext cx="8116128" cy="30739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C77737E0-7B2A-4A47-8564-ABD2834F8C44}" type="datetimeFigureOut">
              <a:rPr lang="en-US" smtClean="0"/>
              <a:t>1/9/2026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992F26A9-B259-3845-B75C-7413A7586C4E}" type="slidenum">
              <a:rPr lang="en-US" smtClean="0"/>
              <a:t>‹#›</a:t>
            </a:fld>
            <a:endParaRPr lang="en-US" dirty="0"/>
          </a:p>
        </p:txBody>
      </p:sp>
    </p:spTree>
    <p:extLst>
      <p:ext uri="{BB962C8B-B14F-4D97-AF65-F5344CB8AC3E}">
        <p14:creationId xmlns:p14="http://schemas.microsoft.com/office/powerpoint/2010/main" val="418709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199C346-9683-4FB6-A7CE-E01020554409}" type="slidenum">
              <a:rPr lang="en-US" smtClean="0"/>
              <a:t>1</a:t>
            </a:fld>
            <a:endParaRPr lang="en-US" dirty="0"/>
          </a:p>
        </p:txBody>
      </p:sp>
    </p:spTree>
    <p:extLst>
      <p:ext uri="{BB962C8B-B14F-4D97-AF65-F5344CB8AC3E}">
        <p14:creationId xmlns:p14="http://schemas.microsoft.com/office/powerpoint/2010/main" val="336655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12</a:t>
            </a:fld>
            <a:endParaRPr lang="en-US" dirty="0"/>
          </a:p>
        </p:txBody>
      </p:sp>
    </p:spTree>
    <p:extLst>
      <p:ext uri="{BB962C8B-B14F-4D97-AF65-F5344CB8AC3E}">
        <p14:creationId xmlns:p14="http://schemas.microsoft.com/office/powerpoint/2010/main" val="3680199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13</a:t>
            </a:fld>
            <a:endParaRPr lang="en-US" dirty="0"/>
          </a:p>
        </p:txBody>
      </p:sp>
    </p:spTree>
    <p:extLst>
      <p:ext uri="{BB962C8B-B14F-4D97-AF65-F5344CB8AC3E}">
        <p14:creationId xmlns:p14="http://schemas.microsoft.com/office/powerpoint/2010/main" val="130634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14</a:t>
            </a:fld>
            <a:endParaRPr lang="en-US" dirty="0"/>
          </a:p>
        </p:txBody>
      </p:sp>
    </p:spTree>
    <p:extLst>
      <p:ext uri="{BB962C8B-B14F-4D97-AF65-F5344CB8AC3E}">
        <p14:creationId xmlns:p14="http://schemas.microsoft.com/office/powerpoint/2010/main" val="130620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15</a:t>
            </a:fld>
            <a:endParaRPr lang="en-US" dirty="0"/>
          </a:p>
        </p:txBody>
      </p:sp>
    </p:spTree>
    <p:extLst>
      <p:ext uri="{BB962C8B-B14F-4D97-AF65-F5344CB8AC3E}">
        <p14:creationId xmlns:p14="http://schemas.microsoft.com/office/powerpoint/2010/main" val="2999457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16</a:t>
            </a:fld>
            <a:endParaRPr lang="en-US" dirty="0"/>
          </a:p>
        </p:txBody>
      </p:sp>
    </p:spTree>
    <p:extLst>
      <p:ext uri="{BB962C8B-B14F-4D97-AF65-F5344CB8AC3E}">
        <p14:creationId xmlns:p14="http://schemas.microsoft.com/office/powerpoint/2010/main" val="203095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17</a:t>
            </a:fld>
            <a:endParaRPr lang="en-US" dirty="0"/>
          </a:p>
        </p:txBody>
      </p:sp>
    </p:spTree>
    <p:extLst>
      <p:ext uri="{BB962C8B-B14F-4D97-AF65-F5344CB8AC3E}">
        <p14:creationId xmlns:p14="http://schemas.microsoft.com/office/powerpoint/2010/main" val="2970023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18</a:t>
            </a:fld>
            <a:endParaRPr lang="en-US" dirty="0"/>
          </a:p>
        </p:txBody>
      </p:sp>
    </p:spTree>
    <p:extLst>
      <p:ext uri="{BB962C8B-B14F-4D97-AF65-F5344CB8AC3E}">
        <p14:creationId xmlns:p14="http://schemas.microsoft.com/office/powerpoint/2010/main" val="1323315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5A4FB-2390-915F-4EE5-C9C5E4EB87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9CC8C3-0074-A5A4-5610-63088D7976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DE2F3B-25B2-A0B0-7B9A-3E72B9C8C9D5}"/>
              </a:ext>
            </a:extLst>
          </p:cNvPr>
          <p:cNvSpPr>
            <a:spLocks noGrp="1"/>
          </p:cNvSpPr>
          <p:nvPr>
            <p:ph type="body" idx="1"/>
          </p:nvPr>
        </p:nvSpPr>
        <p:spPr/>
        <p:txBody>
          <a:bodyPr/>
          <a:lstStyle/>
          <a:p>
            <a:pPr>
              <a:buFont typeface="Arial"/>
              <a:buNone/>
              <a:defRPr/>
            </a:pPr>
            <a:endParaRPr lang="en-US" dirty="0"/>
          </a:p>
        </p:txBody>
      </p:sp>
      <p:sp>
        <p:nvSpPr>
          <p:cNvPr id="4" name="Slide Number Placeholder 3">
            <a:extLst>
              <a:ext uri="{FF2B5EF4-FFF2-40B4-BE49-F238E27FC236}">
                <a16:creationId xmlns:a16="http://schemas.microsoft.com/office/drawing/2014/main" id="{0C40BA7D-2440-86A9-6742-E6F24549301C}"/>
              </a:ext>
            </a:extLst>
          </p:cNvPr>
          <p:cNvSpPr>
            <a:spLocks noGrp="1"/>
          </p:cNvSpPr>
          <p:nvPr>
            <p:ph type="sldNum" sz="quarter" idx="5"/>
          </p:nvPr>
        </p:nvSpPr>
        <p:spPr/>
        <p:txBody>
          <a:bodyPr/>
          <a:lstStyle/>
          <a:p>
            <a:fld id="{1199C346-9683-4FB6-A7CE-E01020554409}" type="slidenum">
              <a:rPr lang="en-US" smtClean="0"/>
              <a:t>20</a:t>
            </a:fld>
            <a:endParaRPr lang="en-US" dirty="0"/>
          </a:p>
        </p:txBody>
      </p:sp>
    </p:spTree>
    <p:extLst>
      <p:ext uri="{BB962C8B-B14F-4D97-AF65-F5344CB8AC3E}">
        <p14:creationId xmlns:p14="http://schemas.microsoft.com/office/powerpoint/2010/main" val="4224717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99C346-9683-4FB6-A7CE-E01020554409}" type="slidenum">
              <a:rPr lang="en-US" smtClean="0"/>
              <a:t>21</a:t>
            </a:fld>
            <a:endParaRPr lang="en-US" dirty="0"/>
          </a:p>
        </p:txBody>
      </p:sp>
    </p:spTree>
    <p:extLst>
      <p:ext uri="{BB962C8B-B14F-4D97-AF65-F5344CB8AC3E}">
        <p14:creationId xmlns:p14="http://schemas.microsoft.com/office/powerpoint/2010/main" val="34787223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22</a:t>
            </a:fld>
            <a:endParaRPr lang="en-US" dirty="0"/>
          </a:p>
        </p:txBody>
      </p:sp>
    </p:spTree>
    <p:extLst>
      <p:ext uri="{BB962C8B-B14F-4D97-AF65-F5344CB8AC3E}">
        <p14:creationId xmlns:p14="http://schemas.microsoft.com/office/powerpoint/2010/main" val="216558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56E89-1D4A-84A2-A427-1370327FE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435711-A797-E2E4-1229-F8DB1E1E262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990F00D-34B6-70E2-279D-41F9B8A6FC67}"/>
              </a:ext>
            </a:extLst>
          </p:cNvPr>
          <p:cNvSpPr>
            <a:spLocks noGrp="1"/>
          </p:cNvSpPr>
          <p:nvPr>
            <p:ph type="body" idx="1"/>
          </p:nvPr>
        </p:nvSpPr>
        <p:spPr/>
        <p:txBody>
          <a:bodyPr/>
          <a:lstStyle/>
          <a:p>
            <a:pPr fontAlgn="base">
              <a:lnSpc>
                <a:spcPts val="1376"/>
              </a:lnSpc>
              <a:buFont typeface="Arial" panose="020B0604020202020204" pitchFamily="34" charset="0"/>
              <a:buNone/>
            </a:pPr>
            <a:endParaRPr lang="en-US" sz="1800" dirty="0">
              <a:solidFill>
                <a:srgbClr val="000000"/>
              </a:solidFill>
              <a:latin typeface="Aptos" panose="020B0004020202020204" pitchFamily="34" charset="0"/>
            </a:endParaRPr>
          </a:p>
          <a:p>
            <a:pPr>
              <a:buFont typeface="Arial"/>
              <a:buNone/>
              <a:defRPr/>
            </a:pPr>
            <a:endParaRPr lang="en-US" dirty="0"/>
          </a:p>
        </p:txBody>
      </p:sp>
      <p:sp>
        <p:nvSpPr>
          <p:cNvPr id="4" name="Slide Number Placeholder 3">
            <a:extLst>
              <a:ext uri="{FF2B5EF4-FFF2-40B4-BE49-F238E27FC236}">
                <a16:creationId xmlns:a16="http://schemas.microsoft.com/office/drawing/2014/main" id="{E90298B4-0E54-4C8F-6960-EF016203C439}"/>
              </a:ext>
            </a:extLst>
          </p:cNvPr>
          <p:cNvSpPr>
            <a:spLocks noGrp="1"/>
          </p:cNvSpPr>
          <p:nvPr>
            <p:ph type="sldNum" sz="quarter" idx="5"/>
          </p:nvPr>
        </p:nvSpPr>
        <p:spPr/>
        <p:txBody>
          <a:bodyPr/>
          <a:lstStyle/>
          <a:p>
            <a:fld id="{1199C346-9683-4FB6-A7CE-E01020554409}" type="slidenum">
              <a:rPr lang="en-US" smtClean="0"/>
              <a:t>3</a:t>
            </a:fld>
            <a:endParaRPr lang="en-US" dirty="0"/>
          </a:p>
        </p:txBody>
      </p:sp>
    </p:spTree>
    <p:extLst>
      <p:ext uri="{BB962C8B-B14F-4D97-AF65-F5344CB8AC3E}">
        <p14:creationId xmlns:p14="http://schemas.microsoft.com/office/powerpoint/2010/main" val="2583349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23</a:t>
            </a:fld>
            <a:endParaRPr lang="en-US" dirty="0"/>
          </a:p>
        </p:txBody>
      </p:sp>
    </p:spTree>
    <p:extLst>
      <p:ext uri="{BB962C8B-B14F-4D97-AF65-F5344CB8AC3E}">
        <p14:creationId xmlns:p14="http://schemas.microsoft.com/office/powerpoint/2010/main" val="2856305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24</a:t>
            </a:fld>
            <a:endParaRPr lang="en-US" dirty="0"/>
          </a:p>
        </p:txBody>
      </p:sp>
    </p:spTree>
    <p:extLst>
      <p:ext uri="{BB962C8B-B14F-4D97-AF65-F5344CB8AC3E}">
        <p14:creationId xmlns:p14="http://schemas.microsoft.com/office/powerpoint/2010/main" val="1597982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25</a:t>
            </a:fld>
            <a:endParaRPr lang="en-US" dirty="0"/>
          </a:p>
        </p:txBody>
      </p:sp>
    </p:spTree>
    <p:extLst>
      <p:ext uri="{BB962C8B-B14F-4D97-AF65-F5344CB8AC3E}">
        <p14:creationId xmlns:p14="http://schemas.microsoft.com/office/powerpoint/2010/main" val="3586204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26</a:t>
            </a:fld>
            <a:endParaRPr lang="en-US" dirty="0"/>
          </a:p>
        </p:txBody>
      </p:sp>
    </p:spTree>
    <p:extLst>
      <p:ext uri="{BB962C8B-B14F-4D97-AF65-F5344CB8AC3E}">
        <p14:creationId xmlns:p14="http://schemas.microsoft.com/office/powerpoint/2010/main" val="3555401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BE2779E-D1FA-B94E-B00B-BB69D64E6083}" type="slidenum">
              <a:rPr lang="en-US"/>
              <a:pPr/>
              <a:t>27</a:t>
            </a:fld>
            <a:endParaRPr lang="en-US"/>
          </a:p>
        </p:txBody>
      </p:sp>
    </p:spTree>
    <p:extLst>
      <p:ext uri="{BB962C8B-B14F-4D97-AF65-F5344CB8AC3E}">
        <p14:creationId xmlns:p14="http://schemas.microsoft.com/office/powerpoint/2010/main" val="31204171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08D5F-EC66-BC81-104D-5B795EA980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06352-7E3A-9478-EFA0-88E77E2B124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3E6A46C1-1DCF-22EB-D476-1B316EA3E57B}"/>
              </a:ext>
            </a:extLst>
          </p:cNvPr>
          <p:cNvSpPr>
            <a:spLocks noGrp="1"/>
          </p:cNvSpPr>
          <p:nvPr>
            <p:ph type="body" idx="1"/>
          </p:nvPr>
        </p:nvSpPr>
        <p:spPr/>
        <p:txBody>
          <a:bodyPr/>
          <a:lstStyle/>
          <a:p>
            <a:pPr marL="0" indent="0">
              <a:buFont typeface="Arial"/>
              <a:buNone/>
            </a:pPr>
            <a:endParaRPr lang="en-US" dirty="0">
              <a:cs typeface="Calibri"/>
            </a:endParaRPr>
          </a:p>
        </p:txBody>
      </p:sp>
      <p:sp>
        <p:nvSpPr>
          <p:cNvPr id="4" name="Slide Number Placeholder 3">
            <a:extLst>
              <a:ext uri="{FF2B5EF4-FFF2-40B4-BE49-F238E27FC236}">
                <a16:creationId xmlns:a16="http://schemas.microsoft.com/office/drawing/2014/main" id="{0855F820-D77E-67C5-6040-23206A722E7C}"/>
              </a:ext>
            </a:extLst>
          </p:cNvPr>
          <p:cNvSpPr>
            <a:spLocks noGrp="1"/>
          </p:cNvSpPr>
          <p:nvPr>
            <p:ph type="sldNum" sz="quarter" idx="5"/>
          </p:nvPr>
        </p:nvSpPr>
        <p:spPr/>
        <p:txBody>
          <a:bodyPr/>
          <a:lstStyle/>
          <a:p>
            <a:fld id="{1199C346-9683-4FB6-A7CE-E01020554409}" type="slidenum">
              <a:rPr lang="en-US" smtClean="0"/>
              <a:t>28</a:t>
            </a:fld>
            <a:endParaRPr lang="en-US" dirty="0"/>
          </a:p>
        </p:txBody>
      </p:sp>
    </p:spTree>
    <p:extLst>
      <p:ext uri="{BB962C8B-B14F-4D97-AF65-F5344CB8AC3E}">
        <p14:creationId xmlns:p14="http://schemas.microsoft.com/office/powerpoint/2010/main" val="1254267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29</a:t>
            </a:fld>
            <a:endParaRPr lang="en-US" dirty="0"/>
          </a:p>
        </p:txBody>
      </p:sp>
    </p:spTree>
    <p:extLst>
      <p:ext uri="{BB962C8B-B14F-4D97-AF65-F5344CB8AC3E}">
        <p14:creationId xmlns:p14="http://schemas.microsoft.com/office/powerpoint/2010/main" val="2625663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DE7DD-0906-65C9-4162-6F16810D8F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7E291-01F5-7801-8960-A11D8512C98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13C7969F-405D-820B-3953-092C3073F80D}"/>
              </a:ext>
            </a:extLst>
          </p:cNvPr>
          <p:cNvSpPr>
            <a:spLocks noGrp="1"/>
          </p:cNvSpPr>
          <p:nvPr>
            <p:ph type="body" idx="1"/>
          </p:nvPr>
        </p:nvSpPr>
        <p:spPr/>
        <p:txBody>
          <a:bodyPr/>
          <a:lstStyle/>
          <a:p>
            <a:pPr marL="0" indent="0">
              <a:buFont typeface="Wingdings"/>
              <a:buNone/>
            </a:pPr>
            <a:endParaRPr lang="en-US" dirty="0">
              <a:cs typeface="Calibri" panose="020F0502020204030204"/>
            </a:endParaRPr>
          </a:p>
        </p:txBody>
      </p:sp>
      <p:sp>
        <p:nvSpPr>
          <p:cNvPr id="4" name="Slide Number Placeholder 3">
            <a:extLst>
              <a:ext uri="{FF2B5EF4-FFF2-40B4-BE49-F238E27FC236}">
                <a16:creationId xmlns:a16="http://schemas.microsoft.com/office/drawing/2014/main" id="{54EFFF68-A2F6-89AC-30C0-EE2C457D4028}"/>
              </a:ext>
            </a:extLst>
          </p:cNvPr>
          <p:cNvSpPr>
            <a:spLocks noGrp="1"/>
          </p:cNvSpPr>
          <p:nvPr>
            <p:ph type="sldNum" sz="quarter" idx="5"/>
          </p:nvPr>
        </p:nvSpPr>
        <p:spPr/>
        <p:txBody>
          <a:bodyPr/>
          <a:lstStyle/>
          <a:p>
            <a:fld id="{1199C346-9683-4FB6-A7CE-E01020554409}" type="slidenum">
              <a:rPr lang="en-US" smtClean="0"/>
              <a:t>30</a:t>
            </a:fld>
            <a:endParaRPr lang="en-US" dirty="0"/>
          </a:p>
        </p:txBody>
      </p:sp>
    </p:spTree>
    <p:extLst>
      <p:ext uri="{BB962C8B-B14F-4D97-AF65-F5344CB8AC3E}">
        <p14:creationId xmlns:p14="http://schemas.microsoft.com/office/powerpoint/2010/main" val="1165190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92F26A9-B259-3845-B75C-7413A7586C4E}" type="slidenum">
              <a:rPr lang="en-US" smtClean="0"/>
              <a:t>31</a:t>
            </a:fld>
            <a:endParaRPr lang="en-US" dirty="0"/>
          </a:p>
        </p:txBody>
      </p:sp>
    </p:spTree>
    <p:extLst>
      <p:ext uri="{BB962C8B-B14F-4D97-AF65-F5344CB8AC3E}">
        <p14:creationId xmlns:p14="http://schemas.microsoft.com/office/powerpoint/2010/main" val="1038308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32</a:t>
            </a:fld>
            <a:endParaRPr lang="en-US" dirty="0"/>
          </a:p>
        </p:txBody>
      </p:sp>
    </p:spTree>
    <p:extLst>
      <p:ext uri="{BB962C8B-B14F-4D97-AF65-F5344CB8AC3E}">
        <p14:creationId xmlns:p14="http://schemas.microsoft.com/office/powerpoint/2010/main" val="404586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B2172-CCE4-E625-60F3-CB9682EBE6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D6C1CF-4F4A-9BB0-6445-A3F491AE551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44DA881-43AF-2092-7174-D949BDC895B5}"/>
              </a:ext>
            </a:extLst>
          </p:cNvPr>
          <p:cNvSpPr>
            <a:spLocks noGrp="1"/>
          </p:cNvSpPr>
          <p:nvPr>
            <p:ph type="body" idx="1"/>
          </p:nvPr>
        </p:nvSpPr>
        <p:spPr/>
        <p:txBody>
          <a:bodyPr/>
          <a:lstStyle/>
          <a:p>
            <a:pPr fontAlgn="base">
              <a:lnSpc>
                <a:spcPts val="1376"/>
              </a:lnSpc>
            </a:pPr>
            <a:endParaRPr lang="en-US" dirty="0"/>
          </a:p>
        </p:txBody>
      </p:sp>
      <p:sp>
        <p:nvSpPr>
          <p:cNvPr id="4" name="Slide Number Placeholder 3">
            <a:extLst>
              <a:ext uri="{FF2B5EF4-FFF2-40B4-BE49-F238E27FC236}">
                <a16:creationId xmlns:a16="http://schemas.microsoft.com/office/drawing/2014/main" id="{5180F481-12BF-405B-B8D9-3A2905A6FA56}"/>
              </a:ext>
            </a:extLst>
          </p:cNvPr>
          <p:cNvSpPr>
            <a:spLocks noGrp="1"/>
          </p:cNvSpPr>
          <p:nvPr>
            <p:ph type="sldNum" sz="quarter" idx="5"/>
          </p:nvPr>
        </p:nvSpPr>
        <p:spPr/>
        <p:txBody>
          <a:bodyPr/>
          <a:lstStyle/>
          <a:p>
            <a:fld id="{1199C346-9683-4FB6-A7CE-E01020554409}" type="slidenum">
              <a:rPr lang="en-US" smtClean="0"/>
              <a:t>4</a:t>
            </a:fld>
            <a:endParaRPr lang="en-US" dirty="0"/>
          </a:p>
        </p:txBody>
      </p:sp>
    </p:spTree>
    <p:extLst>
      <p:ext uri="{BB962C8B-B14F-4D97-AF65-F5344CB8AC3E}">
        <p14:creationId xmlns:p14="http://schemas.microsoft.com/office/powerpoint/2010/main" val="13623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33CE-FE96-1748-BA7C-70184EF582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13ADB2-259D-3811-B6CF-B91A3443464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DE7C63-829F-83DB-87D5-B040E4B13B92}"/>
              </a:ext>
            </a:extLst>
          </p:cNvPr>
          <p:cNvSpPr>
            <a:spLocks noGrp="1"/>
          </p:cNvSpPr>
          <p:nvPr>
            <p:ph type="body" idx="1"/>
          </p:nvPr>
        </p:nvSpPr>
        <p:spPr/>
        <p:txBody>
          <a:bodyPr/>
          <a:lstStyle/>
          <a:p>
            <a:pPr lvl="0"/>
            <a:endParaRPr lang="en-US" b="1" i="0" dirty="0">
              <a:solidFill>
                <a:srgbClr val="4472C4"/>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73ACBE69-27C2-7C46-9CF8-73E645F1F0DC}"/>
              </a:ext>
            </a:extLst>
          </p:cNvPr>
          <p:cNvSpPr>
            <a:spLocks noGrp="1"/>
          </p:cNvSpPr>
          <p:nvPr>
            <p:ph type="sldNum" sz="quarter" idx="5"/>
          </p:nvPr>
        </p:nvSpPr>
        <p:spPr/>
        <p:txBody>
          <a:bodyPr/>
          <a:lstStyle/>
          <a:p>
            <a:fld id="{1199C346-9683-4FB6-A7CE-E01020554409}" type="slidenum">
              <a:rPr lang="en-US" smtClean="0"/>
              <a:t>33</a:t>
            </a:fld>
            <a:endParaRPr lang="en-US" dirty="0"/>
          </a:p>
        </p:txBody>
      </p:sp>
    </p:spTree>
    <p:extLst>
      <p:ext uri="{BB962C8B-B14F-4D97-AF65-F5344CB8AC3E}">
        <p14:creationId xmlns:p14="http://schemas.microsoft.com/office/powerpoint/2010/main" val="1996640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16BD-0142-0CA6-D91D-FD43BCAE24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451E9-FD8D-0F9D-F559-4AEE42909FA8}"/>
              </a:ext>
            </a:extLst>
          </p:cNvPr>
          <p:cNvSpPr>
            <a:spLocks noGrp="1" noRot="1" noChangeAspect="1"/>
          </p:cNvSpPr>
          <p:nvPr>
            <p:ph type="sldImg"/>
          </p:nvPr>
        </p:nvSpPr>
        <p:spPr>
          <a:xfrm>
            <a:off x="2546350" y="876300"/>
            <a:ext cx="4203700" cy="2365375"/>
          </a:xfrm>
        </p:spPr>
      </p:sp>
      <p:sp>
        <p:nvSpPr>
          <p:cNvPr id="3" name="Notes Placeholder 2">
            <a:extLst>
              <a:ext uri="{FF2B5EF4-FFF2-40B4-BE49-F238E27FC236}">
                <a16:creationId xmlns:a16="http://schemas.microsoft.com/office/drawing/2014/main" id="{9A2A01A1-6DED-55C1-D0BC-AABB90F46936}"/>
              </a:ext>
            </a:extLst>
          </p:cNvPr>
          <p:cNvSpPr>
            <a:spLocks noGrp="1"/>
          </p:cNvSpPr>
          <p:nvPr>
            <p:ph type="body" idx="1"/>
          </p:nvPr>
        </p:nvSpPr>
        <p:spPr/>
        <p:txBody>
          <a:bodyPr/>
          <a:lstStyle/>
          <a:p>
            <a:pPr eaLnBrk="1" hangingPunct="1">
              <a:spcBef>
                <a:spcPct val="0"/>
              </a:spcBef>
            </a:pPr>
            <a:endParaRPr lang="en-US" altLang="en-US" sz="1100" dirty="0"/>
          </a:p>
        </p:txBody>
      </p:sp>
      <p:sp>
        <p:nvSpPr>
          <p:cNvPr id="4" name="Slide Number Placeholder 3">
            <a:extLst>
              <a:ext uri="{FF2B5EF4-FFF2-40B4-BE49-F238E27FC236}">
                <a16:creationId xmlns:a16="http://schemas.microsoft.com/office/drawing/2014/main" id="{03350C38-7C90-B264-E9E0-EA82B4A495E4}"/>
              </a:ext>
            </a:extLst>
          </p:cNvPr>
          <p:cNvSpPr>
            <a:spLocks noGrp="1"/>
          </p:cNvSpPr>
          <p:nvPr>
            <p:ph type="sldNum" sz="quarter" idx="5"/>
          </p:nvPr>
        </p:nvSpPr>
        <p:spPr/>
        <p:txBody>
          <a:bodyPr/>
          <a:lstStyle/>
          <a:p>
            <a:fld id="{1199C346-9683-4FB6-A7CE-E01020554409}" type="slidenum">
              <a:rPr lang="en-US" smtClean="0"/>
              <a:t>34</a:t>
            </a:fld>
            <a:endParaRPr lang="en-US" dirty="0"/>
          </a:p>
        </p:txBody>
      </p:sp>
    </p:spTree>
    <p:extLst>
      <p:ext uri="{BB962C8B-B14F-4D97-AF65-F5344CB8AC3E}">
        <p14:creationId xmlns:p14="http://schemas.microsoft.com/office/powerpoint/2010/main" val="4204528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D2718-AA6D-8D1D-D387-56C60E3488EB}"/>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0D2D7E1-D736-D57F-2294-B096446470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14C6B2C8-C98C-9510-813E-4E8A8148C08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3216FCA6-F7C6-9FE9-0E9B-5F3933BDFE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36</a:t>
            </a:fld>
            <a:endParaRPr lang="en-US" altLang="en-US"/>
          </a:p>
        </p:txBody>
      </p:sp>
    </p:spTree>
    <p:extLst>
      <p:ext uri="{BB962C8B-B14F-4D97-AF65-F5344CB8AC3E}">
        <p14:creationId xmlns:p14="http://schemas.microsoft.com/office/powerpoint/2010/main" val="1820542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076D7-E3A7-110D-6726-C31C36E95142}"/>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A2D4FDA-8569-146C-01BF-8C3A04EFCF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4748BE4C-8DF7-CF28-D8A5-8F2AC4A21A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10335495-32CD-9011-3B50-BF2034FC44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37</a:t>
            </a:fld>
            <a:endParaRPr lang="en-US" altLang="en-US"/>
          </a:p>
        </p:txBody>
      </p:sp>
    </p:spTree>
    <p:extLst>
      <p:ext uri="{BB962C8B-B14F-4D97-AF65-F5344CB8AC3E}">
        <p14:creationId xmlns:p14="http://schemas.microsoft.com/office/powerpoint/2010/main" val="2174565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FD289-954A-1924-B394-33532E8C1B62}"/>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3DCE4A2F-F77A-1D5E-9F6F-5D6D9E99D7D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2A990D6-601B-FABC-804D-C50B363EA1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9AE6D0B4-FB8F-7480-D8CB-E8EBADB041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38</a:t>
            </a:fld>
            <a:endParaRPr lang="en-US" altLang="en-US"/>
          </a:p>
        </p:txBody>
      </p:sp>
    </p:spTree>
    <p:extLst>
      <p:ext uri="{BB962C8B-B14F-4D97-AF65-F5344CB8AC3E}">
        <p14:creationId xmlns:p14="http://schemas.microsoft.com/office/powerpoint/2010/main" val="37020905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2C01-87B0-91D8-3668-E7CF40B874BE}"/>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18EE803-22A0-CA5F-8E86-F33576F36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EA22BBF9-3B2B-F985-FDC3-0F8396E525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62F6446D-A1A4-4C8A-12A5-37F4D98D9F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39</a:t>
            </a:fld>
            <a:endParaRPr lang="en-US" altLang="en-US"/>
          </a:p>
        </p:txBody>
      </p:sp>
    </p:spTree>
    <p:extLst>
      <p:ext uri="{BB962C8B-B14F-4D97-AF65-F5344CB8AC3E}">
        <p14:creationId xmlns:p14="http://schemas.microsoft.com/office/powerpoint/2010/main" val="2465544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435C2-AA10-5186-DE4D-12304AB55ED6}"/>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4CBB7A07-D733-C3BD-EB81-CDDE72B015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F665C347-84FF-103A-B50C-9A5868A371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22117C61-F965-4665-4175-E7C179ABD0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40</a:t>
            </a:fld>
            <a:endParaRPr lang="en-US" altLang="en-US"/>
          </a:p>
        </p:txBody>
      </p:sp>
    </p:spTree>
    <p:extLst>
      <p:ext uri="{BB962C8B-B14F-4D97-AF65-F5344CB8AC3E}">
        <p14:creationId xmlns:p14="http://schemas.microsoft.com/office/powerpoint/2010/main" val="853211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6B394-BF2A-A505-4187-23C68834434B}"/>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E11B9AC5-12FD-8F9A-DA97-EFEB3E72FA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6D3B884-3DB8-389A-54A0-20BB6FD665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6804" name="Slide Number Placeholder 3">
            <a:extLst>
              <a:ext uri="{FF2B5EF4-FFF2-40B4-BE49-F238E27FC236}">
                <a16:creationId xmlns:a16="http://schemas.microsoft.com/office/drawing/2014/main" id="{9C994787-CC15-74A7-721C-F62370DA374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41</a:t>
            </a:fld>
            <a:endParaRPr lang="en-US" altLang="en-US"/>
          </a:p>
        </p:txBody>
      </p:sp>
    </p:spTree>
    <p:extLst>
      <p:ext uri="{BB962C8B-B14F-4D97-AF65-F5344CB8AC3E}">
        <p14:creationId xmlns:p14="http://schemas.microsoft.com/office/powerpoint/2010/main" val="355665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F504-F4BA-317A-9433-83622B9CB9FB}"/>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C05CB60B-C1D6-0A6E-7F7D-F2BFE8B77C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E19B1C5-FF00-4284-5060-87C0DB698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A25C778B-3EAB-6859-94B0-80C4D836A7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42</a:t>
            </a:fld>
            <a:endParaRPr lang="en-US" altLang="en-US"/>
          </a:p>
        </p:txBody>
      </p:sp>
    </p:spTree>
    <p:extLst>
      <p:ext uri="{BB962C8B-B14F-4D97-AF65-F5344CB8AC3E}">
        <p14:creationId xmlns:p14="http://schemas.microsoft.com/office/powerpoint/2010/main" val="1111585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294CB-61C7-764E-95A1-B89B4062C010}"/>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1CC4C469-A5AD-D0AA-C542-94C7C1184A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49A30E2-B6E3-2D61-9AA2-3A88503E11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F5132077-29B1-FE70-CC66-AD11A9100A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43</a:t>
            </a:fld>
            <a:endParaRPr lang="en-US" altLang="en-US"/>
          </a:p>
        </p:txBody>
      </p:sp>
    </p:spTree>
    <p:extLst>
      <p:ext uri="{BB962C8B-B14F-4D97-AF65-F5344CB8AC3E}">
        <p14:creationId xmlns:p14="http://schemas.microsoft.com/office/powerpoint/2010/main" val="2594710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DD582-2CF4-3E45-2521-CE8D2E331D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604C4-BF62-CFD3-86BD-B50B7007B3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3E7D5-A1B2-A242-CE89-B8E2121DCFD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EE9B1AC9-EB93-B1EC-3C62-351428B420B4}"/>
              </a:ext>
            </a:extLst>
          </p:cNvPr>
          <p:cNvSpPr>
            <a:spLocks noGrp="1"/>
          </p:cNvSpPr>
          <p:nvPr>
            <p:ph type="sldNum" sz="quarter" idx="5"/>
          </p:nvPr>
        </p:nvSpPr>
        <p:spPr/>
        <p:txBody>
          <a:bodyPr/>
          <a:lstStyle/>
          <a:p>
            <a:fld id="{1199C346-9683-4FB6-A7CE-E01020554409}" type="slidenum">
              <a:rPr lang="en-US" smtClean="0"/>
              <a:t>5</a:t>
            </a:fld>
            <a:endParaRPr lang="en-US"/>
          </a:p>
        </p:txBody>
      </p:sp>
    </p:spTree>
    <p:extLst>
      <p:ext uri="{BB962C8B-B14F-4D97-AF65-F5344CB8AC3E}">
        <p14:creationId xmlns:p14="http://schemas.microsoft.com/office/powerpoint/2010/main" val="365772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47700-B41C-CFE9-D4A1-FA489A86D22C}"/>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B358D194-6C0F-5560-6A0F-8092F68D49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23691CE-F03D-9C04-8D13-FB6682289F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E2125264-3D4A-DDD5-0699-1BB2B5BBE3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44</a:t>
            </a:fld>
            <a:endParaRPr lang="en-US" altLang="en-US"/>
          </a:p>
        </p:txBody>
      </p:sp>
    </p:spTree>
    <p:extLst>
      <p:ext uri="{BB962C8B-B14F-4D97-AF65-F5344CB8AC3E}">
        <p14:creationId xmlns:p14="http://schemas.microsoft.com/office/powerpoint/2010/main" val="2196097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1B161-0C32-61BD-39BC-7007F0156B6F}"/>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AACDF4E-0FF7-A291-FB33-B7FAD474B3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8463E036-97ED-6E9F-1647-B671F19BC5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F6083308-C524-55C5-C53D-AD48C8C9BA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46</a:t>
            </a:fld>
            <a:endParaRPr lang="en-US" altLang="en-US"/>
          </a:p>
        </p:txBody>
      </p:sp>
    </p:spTree>
    <p:extLst>
      <p:ext uri="{BB962C8B-B14F-4D97-AF65-F5344CB8AC3E}">
        <p14:creationId xmlns:p14="http://schemas.microsoft.com/office/powerpoint/2010/main" val="15881367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3FBFA-BAB2-24F5-19FC-51114499B8D4}"/>
            </a:ext>
          </a:extLst>
        </p:cNvPr>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501DBC66-86B8-0DE7-E6AC-B64AEBF28D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391BDBCB-DD01-FB27-E653-7B4CC4A370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FB0C0C3C-E691-C7B1-740D-14E812B31F5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8D57E90-EF2B-4B32-BD3A-2A3A5CA5F89D}" type="slidenum">
              <a:rPr lang="en-US" altLang="en-US" smtClean="0"/>
              <a:pPr/>
              <a:t>47</a:t>
            </a:fld>
            <a:endParaRPr lang="en-US" altLang="en-US"/>
          </a:p>
        </p:txBody>
      </p:sp>
    </p:spTree>
    <p:extLst>
      <p:ext uri="{BB962C8B-B14F-4D97-AF65-F5344CB8AC3E}">
        <p14:creationId xmlns:p14="http://schemas.microsoft.com/office/powerpoint/2010/main" val="3974767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8FA67-8577-0680-B378-4AD58697E8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CC660-65A3-27E8-BEAF-B814C6E97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B8F0A5-F5B6-3156-D26A-D681E9A21E2A}"/>
              </a:ext>
            </a:extLst>
          </p:cNvPr>
          <p:cNvSpPr>
            <a:spLocks noGrp="1"/>
          </p:cNvSpPr>
          <p:nvPr>
            <p:ph type="body" idx="1"/>
          </p:nvPr>
        </p:nvSpPr>
        <p:spPr/>
        <p:txBody>
          <a:bodyPr/>
          <a:lstStyle/>
          <a:p>
            <a:pPr marL="0" indent="0">
              <a:buFont typeface="Arial"/>
              <a:buNone/>
            </a:pPr>
            <a:endParaRPr lang="en-US" dirty="0">
              <a:cs typeface="Calibri"/>
            </a:endParaRPr>
          </a:p>
        </p:txBody>
      </p:sp>
      <p:sp>
        <p:nvSpPr>
          <p:cNvPr id="4" name="Slide Number Placeholder 3">
            <a:extLst>
              <a:ext uri="{FF2B5EF4-FFF2-40B4-BE49-F238E27FC236}">
                <a16:creationId xmlns:a16="http://schemas.microsoft.com/office/drawing/2014/main" id="{A1350DDB-1D00-8EE9-5441-6B0026096734}"/>
              </a:ext>
            </a:extLst>
          </p:cNvPr>
          <p:cNvSpPr>
            <a:spLocks noGrp="1"/>
          </p:cNvSpPr>
          <p:nvPr>
            <p:ph type="sldNum" sz="quarter" idx="5"/>
          </p:nvPr>
        </p:nvSpPr>
        <p:spPr/>
        <p:txBody>
          <a:bodyPr/>
          <a:lstStyle/>
          <a:p>
            <a:fld id="{1199C346-9683-4FB6-A7CE-E01020554409}" type="slidenum">
              <a:rPr lang="en-US" smtClean="0"/>
              <a:t>48</a:t>
            </a:fld>
            <a:endParaRPr lang="en-US"/>
          </a:p>
        </p:txBody>
      </p:sp>
    </p:spTree>
    <p:extLst>
      <p:ext uri="{BB962C8B-B14F-4D97-AF65-F5344CB8AC3E}">
        <p14:creationId xmlns:p14="http://schemas.microsoft.com/office/powerpoint/2010/main" val="2943172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4499EB91-CBB5-1786-1137-11C344FA9D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8D7A2413-CDF8-486C-F0FC-F9990C33F3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2644" name="Slide Number Placeholder 3">
            <a:extLst>
              <a:ext uri="{FF2B5EF4-FFF2-40B4-BE49-F238E27FC236}">
                <a16:creationId xmlns:a16="http://schemas.microsoft.com/office/drawing/2014/main" id="{9E840A7D-CAF7-EBF7-A4A3-1394D52C46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417540-53CC-478E-88BE-B7755CB92A54}" type="slidenum">
              <a:rPr lang="en-US" altLang="en-US" smtClean="0">
                <a:latin typeface="Arial" panose="020B0604020202020204" pitchFamily="34" charset="0"/>
              </a:rPr>
              <a:pPr>
                <a:spcBef>
                  <a:spcPct val="0"/>
                </a:spcBef>
              </a:pPr>
              <a:t>49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9027C-5311-50BD-C730-481DC55E1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723FE-C6CF-DC60-B525-866DFFFC745D}"/>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0A07588-9A89-EFFD-3419-0E43B444DBB6}"/>
              </a:ext>
            </a:extLst>
          </p:cNvPr>
          <p:cNvSpPr>
            <a:spLocks noGrp="1"/>
          </p:cNvSpPr>
          <p:nvPr>
            <p:ph type="body" idx="1"/>
          </p:nvPr>
        </p:nvSpPr>
        <p:spPr/>
        <p:txBody>
          <a:bodyPr/>
          <a:lstStyle/>
          <a:p>
            <a:pPr fontAlgn="base">
              <a:lnSpc>
                <a:spcPts val="1376"/>
              </a:lnSpc>
            </a:pPr>
            <a:endParaRPr lang="en-US" b="0" i="0" dirty="0">
              <a:solidFill>
                <a:srgbClr val="000000"/>
              </a:solidFill>
              <a:effectLst/>
              <a:latin typeface="Segoe UI" panose="020B0502040204020203" pitchFamily="34" charset="0"/>
            </a:endParaRPr>
          </a:p>
        </p:txBody>
      </p:sp>
      <p:sp>
        <p:nvSpPr>
          <p:cNvPr id="4" name="Slide Number Placeholder 3">
            <a:extLst>
              <a:ext uri="{FF2B5EF4-FFF2-40B4-BE49-F238E27FC236}">
                <a16:creationId xmlns:a16="http://schemas.microsoft.com/office/drawing/2014/main" id="{70E180A0-B6F2-155B-D489-D16CD3E743BF}"/>
              </a:ext>
            </a:extLst>
          </p:cNvPr>
          <p:cNvSpPr>
            <a:spLocks noGrp="1"/>
          </p:cNvSpPr>
          <p:nvPr>
            <p:ph type="sldNum" sz="quarter" idx="5"/>
          </p:nvPr>
        </p:nvSpPr>
        <p:spPr/>
        <p:txBody>
          <a:bodyPr/>
          <a:lstStyle/>
          <a:p>
            <a:fld id="{1199C346-9683-4FB6-A7CE-E01020554409}" type="slidenum">
              <a:rPr lang="en-US" smtClean="0"/>
              <a:t>6</a:t>
            </a:fld>
            <a:endParaRPr lang="en-US" dirty="0"/>
          </a:p>
        </p:txBody>
      </p:sp>
    </p:spTree>
    <p:extLst>
      <p:ext uri="{BB962C8B-B14F-4D97-AF65-F5344CB8AC3E}">
        <p14:creationId xmlns:p14="http://schemas.microsoft.com/office/powerpoint/2010/main" val="403701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8CE16-D23B-49C1-5702-392CC36815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4FC68-6D68-BAB7-C971-F0FE519B42DF}"/>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19E5EF6-4751-F63A-010C-02AA29332747}"/>
              </a:ext>
            </a:extLst>
          </p:cNvPr>
          <p:cNvSpPr>
            <a:spLocks noGrp="1"/>
          </p:cNvSpPr>
          <p:nvPr>
            <p:ph type="body" idx="1"/>
          </p:nvPr>
        </p:nvSpPr>
        <p:spPr/>
        <p:txBody>
          <a:bodyPr/>
          <a:lstStyle/>
          <a:p>
            <a:pPr fontAlgn="base">
              <a:lnSpc>
                <a:spcPts val="1376"/>
              </a:lnSpc>
            </a:pPr>
            <a:endParaRPr lang="en-US" dirty="0"/>
          </a:p>
        </p:txBody>
      </p:sp>
      <p:sp>
        <p:nvSpPr>
          <p:cNvPr id="4" name="Slide Number Placeholder 3">
            <a:extLst>
              <a:ext uri="{FF2B5EF4-FFF2-40B4-BE49-F238E27FC236}">
                <a16:creationId xmlns:a16="http://schemas.microsoft.com/office/drawing/2014/main" id="{2E0E14FB-BEBC-4ACF-EFF3-0E96C3DD787F}"/>
              </a:ext>
            </a:extLst>
          </p:cNvPr>
          <p:cNvSpPr>
            <a:spLocks noGrp="1"/>
          </p:cNvSpPr>
          <p:nvPr>
            <p:ph type="sldNum" sz="quarter" idx="5"/>
          </p:nvPr>
        </p:nvSpPr>
        <p:spPr/>
        <p:txBody>
          <a:bodyPr/>
          <a:lstStyle/>
          <a:p>
            <a:fld id="{1199C346-9683-4FB6-A7CE-E01020554409}" type="slidenum">
              <a:rPr lang="en-US" smtClean="0"/>
              <a:t>7</a:t>
            </a:fld>
            <a:endParaRPr lang="en-US" dirty="0"/>
          </a:p>
        </p:txBody>
      </p:sp>
    </p:spTree>
    <p:extLst>
      <p:ext uri="{BB962C8B-B14F-4D97-AF65-F5344CB8AC3E}">
        <p14:creationId xmlns:p14="http://schemas.microsoft.com/office/powerpoint/2010/main" val="3725406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9</a:t>
            </a:fld>
            <a:endParaRPr lang="en-US" dirty="0"/>
          </a:p>
        </p:txBody>
      </p:sp>
    </p:spTree>
    <p:extLst>
      <p:ext uri="{BB962C8B-B14F-4D97-AF65-F5344CB8AC3E}">
        <p14:creationId xmlns:p14="http://schemas.microsoft.com/office/powerpoint/2010/main" val="330506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10</a:t>
            </a:fld>
            <a:endParaRPr lang="en-US" dirty="0"/>
          </a:p>
        </p:txBody>
      </p:sp>
    </p:spTree>
    <p:extLst>
      <p:ext uri="{BB962C8B-B14F-4D97-AF65-F5344CB8AC3E}">
        <p14:creationId xmlns:p14="http://schemas.microsoft.com/office/powerpoint/2010/main" val="27755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F26A9-B259-3845-B75C-7413A7586C4E}" type="slidenum">
              <a:rPr lang="en-US" smtClean="0"/>
              <a:t>11</a:t>
            </a:fld>
            <a:endParaRPr lang="en-US" dirty="0"/>
          </a:p>
        </p:txBody>
      </p:sp>
    </p:spTree>
    <p:extLst>
      <p:ext uri="{BB962C8B-B14F-4D97-AF65-F5344CB8AC3E}">
        <p14:creationId xmlns:p14="http://schemas.microsoft.com/office/powerpoint/2010/main" val="2296465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715850" y="2278743"/>
            <a:ext cx="11156835" cy="4230914"/>
          </a:xfrm>
          <a:prstGeom prst="rect">
            <a:avLst/>
          </a:prstGeom>
          <a:solidFill>
            <a:srgbClr val="C6D9F1">
              <a:alpha val="76863"/>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697303" y="348344"/>
            <a:ext cx="10993549" cy="1001485"/>
          </a:xfrm>
          <a:effectLst/>
        </p:spPr>
        <p:txBody>
          <a:bodyPr lIns="91440" tIns="0" bIns="0" anchor="b" anchorCtr="0">
            <a:normAutofit/>
          </a:bodyPr>
          <a:lstStyle>
            <a:lvl1pPr>
              <a:defRPr sz="3600" b="1" cap="none" baseline="0">
                <a:solidFill>
                  <a:srgbClr val="0070C0"/>
                </a:solidFill>
                <a:latin typeface="Aptos" panose="020B0004020202020204" pitchFamily="34" charset="0"/>
              </a:defRPr>
            </a:lvl1pPr>
          </a:lstStyle>
          <a:p>
            <a:r>
              <a:rPr lang="en-US" dirty="0"/>
              <a:t>Click to edit Master title style</a:t>
            </a:r>
          </a:p>
        </p:txBody>
      </p:sp>
      <p:sp>
        <p:nvSpPr>
          <p:cNvPr id="3" name="Subtitle 2"/>
          <p:cNvSpPr>
            <a:spLocks noGrp="1"/>
          </p:cNvSpPr>
          <p:nvPr>
            <p:ph type="subTitle" idx="1"/>
          </p:nvPr>
        </p:nvSpPr>
        <p:spPr>
          <a:xfrm>
            <a:off x="697306" y="1392370"/>
            <a:ext cx="10993546" cy="726715"/>
          </a:xfrm>
        </p:spPr>
        <p:txBody>
          <a:bodyPr anchor="t">
            <a:normAutofit/>
          </a:bodyPr>
          <a:lstStyle>
            <a:lvl1pPr marL="0" indent="0" algn="l">
              <a:buNone/>
              <a:defRPr sz="2000" b="0" cap="none" baseline="0">
                <a:solidFill>
                  <a:srgbClr val="00B0F0"/>
                </a:solidFill>
                <a:latin typeface="Aptos" panose="020B00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Icon&#10;&#10;AI-generated content may be incorrect.">
            <a:extLst>
              <a:ext uri="{FF2B5EF4-FFF2-40B4-BE49-F238E27FC236}">
                <a16:creationId xmlns:a16="http://schemas.microsoft.com/office/drawing/2014/main" id="{B7609E5F-57ED-6DA2-18C5-D66905A6AC11}"/>
              </a:ext>
            </a:extLst>
          </p:cNvPr>
          <p:cNvPicPr>
            <a:picLocks noChangeAspect="1"/>
          </p:cNvPicPr>
          <p:nvPr userDrawn="1"/>
        </p:nvPicPr>
        <p:blipFill>
          <a:blip r:embed="rId2">
            <a:alphaModFix amt="20000"/>
          </a:blip>
          <a:srcRect t="5431" r="18649" b="59914"/>
          <a:stretch>
            <a:fillRect/>
          </a:stretch>
        </p:blipFill>
        <p:spPr>
          <a:xfrm>
            <a:off x="1995137" y="2278741"/>
            <a:ext cx="9877547" cy="4310743"/>
          </a:xfrm>
          <a:prstGeom prst="rect">
            <a:avLst/>
          </a:prstGeom>
        </p:spPr>
      </p:pic>
    </p:spTree>
    <p:extLst>
      <p:ext uri="{BB962C8B-B14F-4D97-AF65-F5344CB8AC3E}">
        <p14:creationId xmlns:p14="http://schemas.microsoft.com/office/powerpoint/2010/main" val="5398435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60E33-B222-E53C-1E85-CD5C0F91003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4" name="Rectangle 3">
            <a:extLst>
              <a:ext uri="{FF2B5EF4-FFF2-40B4-BE49-F238E27FC236}">
                <a16:creationId xmlns:a16="http://schemas.microsoft.com/office/drawing/2014/main" id="{70F2BD99-5361-8D15-9D9A-D44879B3A357}"/>
              </a:ext>
            </a:extLst>
          </p:cNvPr>
          <p:cNvSpPr>
            <a:spLocks/>
          </p:cNvSpPr>
          <p:nvPr userDrawn="1"/>
        </p:nvSpPr>
        <p:spPr>
          <a:xfrm>
            <a:off x="642650" y="390654"/>
            <a:ext cx="11247120" cy="1258827"/>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Icon&#10;&#10;AI-generated content may be incorrect.">
            <a:extLst>
              <a:ext uri="{FF2B5EF4-FFF2-40B4-BE49-F238E27FC236}">
                <a16:creationId xmlns:a16="http://schemas.microsoft.com/office/drawing/2014/main" id="{67B6BCA9-9ACC-C9EA-926D-4095704635E7}"/>
              </a:ext>
            </a:extLst>
          </p:cNvPr>
          <p:cNvPicPr>
            <a:picLocks noChangeAspect="1"/>
          </p:cNvPicPr>
          <p:nvPr userDrawn="1"/>
        </p:nvPicPr>
        <p:blipFill>
          <a:blip r:embed="rId2">
            <a:alphaModFix amt="20000"/>
          </a:blip>
          <a:srcRect t="14885" r="16159" b="68799"/>
          <a:stretch/>
        </p:blipFill>
        <p:spPr>
          <a:xfrm>
            <a:off x="5618466" y="398507"/>
            <a:ext cx="6468732" cy="1258826"/>
          </a:xfrm>
          <a:prstGeom prst="rect">
            <a:avLst/>
          </a:prstGeom>
        </p:spPr>
      </p:pic>
      <p:sp>
        <p:nvSpPr>
          <p:cNvPr id="6" name="Title 1">
            <a:extLst>
              <a:ext uri="{FF2B5EF4-FFF2-40B4-BE49-F238E27FC236}">
                <a16:creationId xmlns:a16="http://schemas.microsoft.com/office/drawing/2014/main" id="{BAF6A9D3-2E4E-EBE9-3299-2B0DBE62404F}"/>
              </a:ext>
            </a:extLst>
          </p:cNvPr>
          <p:cNvSpPr>
            <a:spLocks noGrp="1"/>
          </p:cNvSpPr>
          <p:nvPr>
            <p:ph type="title"/>
          </p:nvPr>
        </p:nvSpPr>
        <p:spPr>
          <a:xfrm>
            <a:off x="777861" y="513758"/>
            <a:ext cx="11029616" cy="988332"/>
          </a:xfrm>
        </p:spPr>
        <p:txBody>
          <a:bodyPr>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331749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56ED22-8E16-05DC-2A26-2D024495EB25}"/>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Tree>
    <p:extLst>
      <p:ext uri="{BB962C8B-B14F-4D97-AF65-F5344CB8AC3E}">
        <p14:creationId xmlns:p14="http://schemas.microsoft.com/office/powerpoint/2010/main" val="1262728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p:cNvSpPr>
          <p:nvPr/>
        </p:nvSpPr>
        <p:spPr>
          <a:xfrm>
            <a:off x="612195" y="5243573"/>
            <a:ext cx="11247120" cy="127470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604857" y="601200"/>
            <a:ext cx="11164827" cy="4204800"/>
          </a:xfrm>
        </p:spPr>
        <p:txBody>
          <a:bodyPr anchor="ctr">
            <a:normAutofit/>
          </a:bodyPr>
          <a:lstStyle>
            <a:lvl1pPr>
              <a:defRPr sz="2400">
                <a:solidFill>
                  <a:schemeClr val="tx2"/>
                </a:solidFill>
              </a:defRPr>
            </a:lvl1pPr>
            <a:lvl2pPr>
              <a:buClr>
                <a:srgbClr val="00B0F0"/>
              </a:buClr>
              <a:defRPr sz="2400">
                <a:solidFill>
                  <a:schemeClr val="tx2"/>
                </a:solidFill>
              </a:defRPr>
            </a:lvl2pPr>
            <a:lvl3pPr>
              <a:buClr>
                <a:schemeClr val="bg1">
                  <a:lumMod val="65000"/>
                </a:schemeClr>
              </a:buClr>
              <a:defRPr sz="2000">
                <a:solidFill>
                  <a:schemeClr val="tx2"/>
                </a:solidFill>
              </a:defRPr>
            </a:lvl3pPr>
            <a:lvl4pPr>
              <a:buClr>
                <a:schemeClr val="accent1"/>
              </a:buClr>
              <a:defRPr sz="1800">
                <a:solidFill>
                  <a:schemeClr val="tx2"/>
                </a:solidFill>
              </a:defRPr>
            </a:lvl4pPr>
            <a:lvl5pPr>
              <a:defRPr sz="18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Icon&#10;&#10;AI-generated content may be incorrect.">
            <a:extLst>
              <a:ext uri="{FF2B5EF4-FFF2-40B4-BE49-F238E27FC236}">
                <a16:creationId xmlns:a16="http://schemas.microsoft.com/office/drawing/2014/main" id="{FEAE4594-6BBA-2567-40EA-8EED009F5E52}"/>
              </a:ext>
            </a:extLst>
          </p:cNvPr>
          <p:cNvPicPr>
            <a:picLocks noChangeAspect="1"/>
          </p:cNvPicPr>
          <p:nvPr userDrawn="1"/>
        </p:nvPicPr>
        <p:blipFill>
          <a:blip r:embed="rId2">
            <a:alphaModFix amt="20000"/>
          </a:blip>
          <a:srcRect t="15344" r="3960" b="72548"/>
          <a:stretch/>
        </p:blipFill>
        <p:spPr>
          <a:xfrm>
            <a:off x="1784868" y="5243573"/>
            <a:ext cx="9984816" cy="1258828"/>
          </a:xfrm>
          <a:prstGeom prst="rect">
            <a:avLst/>
          </a:prstGeom>
        </p:spPr>
      </p:pic>
      <p:sp>
        <p:nvSpPr>
          <p:cNvPr id="2" name="Title 1"/>
          <p:cNvSpPr>
            <a:spLocks noGrp="1"/>
          </p:cNvSpPr>
          <p:nvPr>
            <p:ph type="title"/>
          </p:nvPr>
        </p:nvSpPr>
        <p:spPr>
          <a:xfrm>
            <a:off x="727693" y="5363896"/>
            <a:ext cx="5181600" cy="689514"/>
          </a:xfrm>
        </p:spPr>
        <p:txBody>
          <a:bodyPr anchor="ctr">
            <a:normAutofit/>
          </a:bodyPr>
          <a:lstStyle>
            <a:lvl1pPr algn="l">
              <a:defRPr sz="2800" b="1" cap="none" baseline="0">
                <a:solidFill>
                  <a:srgbClr val="0079D1"/>
                </a:solidFill>
                <a:latin typeface="Aptos" panose="020B00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5771830" y="5363896"/>
            <a:ext cx="5869987" cy="689515"/>
          </a:xfrm>
        </p:spPr>
        <p:txBody>
          <a:bodyPr anchor="ctr">
            <a:normAutofit/>
          </a:bodyPr>
          <a:lstStyle>
            <a:lvl1pPr marL="0" indent="0" algn="r">
              <a:buNone/>
              <a:defRPr sz="1800">
                <a:solidFill>
                  <a:schemeClr val="tx2"/>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525038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4735" y="4693389"/>
            <a:ext cx="11029616" cy="566738"/>
          </a:xfrm>
        </p:spPr>
        <p:txBody>
          <a:bodyPr anchor="b">
            <a:normAutofit/>
          </a:bodyPr>
          <a:lstStyle>
            <a:lvl1pPr algn="l">
              <a:defRPr sz="2800" b="1" cap="none" baseline="0">
                <a:solidFill>
                  <a:srgbClr val="0079D1"/>
                </a:solidFill>
                <a:latin typeface="Aptos" panose="020B000402020202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624734" y="406401"/>
            <a:ext cx="11157484" cy="36883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24734" y="5260127"/>
            <a:ext cx="11029617" cy="598671"/>
          </a:xfrm>
        </p:spPr>
        <p:txBody>
          <a:bodyPr>
            <a:normAutofit/>
          </a:bodyPr>
          <a:lstStyle>
            <a:lvl1pPr marL="0" indent="0">
              <a:buNone/>
              <a:defRPr sz="1600">
                <a:latin typeface="Aptos" panose="020B00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192931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777860" y="2336003"/>
            <a:ext cx="10861975" cy="3522794"/>
          </a:xfrm>
        </p:spPr>
        <p:txBody>
          <a:bodyPr vert="eaVert" anchor="t">
            <a:normAutofit/>
          </a:bodyPr>
          <a:lstStyle>
            <a:lvl1pPr algn="l">
              <a:defRPr sz="2800"/>
            </a:lvl1pPr>
            <a:lvl2pPr algn="l">
              <a:buClr>
                <a:srgbClr val="00B0F0"/>
              </a:buClr>
              <a:defRPr sz="2800"/>
            </a:lvl2pPr>
            <a:lvl3pPr algn="l">
              <a:buClr>
                <a:schemeClr val="bg1">
                  <a:lumMod val="65000"/>
                </a:schemeClr>
              </a:buClr>
              <a:defRPr sz="2400"/>
            </a:lvl3pPr>
            <a:lvl4pPr algn="l">
              <a:buClr>
                <a:schemeClr val="accent1"/>
              </a:buClr>
              <a:defRPr sz="2000"/>
            </a:lvl4pPr>
            <a:lvl5pPr algn="l">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78FCA4D-07A8-2843-45B5-2637FAE9155F}"/>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AE1B0EDF-9382-7F62-A8E7-2AD85BF65531}"/>
              </a:ext>
            </a:extLst>
          </p:cNvPr>
          <p:cNvSpPr>
            <a:spLocks/>
          </p:cNvSpPr>
          <p:nvPr userDrawn="1"/>
        </p:nvSpPr>
        <p:spPr>
          <a:xfrm>
            <a:off x="642650" y="390654"/>
            <a:ext cx="11247120" cy="1258827"/>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Icon&#10;&#10;AI-generated content may be incorrect.">
            <a:extLst>
              <a:ext uri="{FF2B5EF4-FFF2-40B4-BE49-F238E27FC236}">
                <a16:creationId xmlns:a16="http://schemas.microsoft.com/office/drawing/2014/main" id="{293D3BC0-BEE9-6180-57C9-FC7D25035EFA}"/>
              </a:ext>
            </a:extLst>
          </p:cNvPr>
          <p:cNvPicPr>
            <a:picLocks noChangeAspect="1"/>
          </p:cNvPicPr>
          <p:nvPr userDrawn="1"/>
        </p:nvPicPr>
        <p:blipFill>
          <a:blip r:embed="rId2">
            <a:alphaModFix amt="20000"/>
          </a:blip>
          <a:srcRect t="14885" r="16159" b="68799"/>
          <a:stretch/>
        </p:blipFill>
        <p:spPr>
          <a:xfrm>
            <a:off x="5618466" y="398507"/>
            <a:ext cx="6468732" cy="1258826"/>
          </a:xfrm>
          <a:prstGeom prst="rect">
            <a:avLst/>
          </a:prstGeom>
        </p:spPr>
      </p:pic>
      <p:sp>
        <p:nvSpPr>
          <p:cNvPr id="6" name="Title 1">
            <a:extLst>
              <a:ext uri="{FF2B5EF4-FFF2-40B4-BE49-F238E27FC236}">
                <a16:creationId xmlns:a16="http://schemas.microsoft.com/office/drawing/2014/main" id="{1146B18D-3493-4E8D-58B9-19EC3C8AAC8C}"/>
              </a:ext>
            </a:extLst>
          </p:cNvPr>
          <p:cNvSpPr>
            <a:spLocks noGrp="1"/>
          </p:cNvSpPr>
          <p:nvPr>
            <p:ph type="title"/>
          </p:nvPr>
        </p:nvSpPr>
        <p:spPr>
          <a:xfrm>
            <a:off x="777861" y="513758"/>
            <a:ext cx="11029616" cy="988332"/>
          </a:xfrm>
        </p:spPr>
        <p:txBody>
          <a:bodyPr>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2188544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normAutofit/>
          </a:bodyPr>
          <a:lstStyle>
            <a:lvl1pPr>
              <a:defRPr sz="3200" b="1" i="0" cap="none" baseline="0">
                <a:latin typeface="Aptos" panose="020B00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lvl1pPr>
              <a:defRPr sz="2800"/>
            </a:lvl1pPr>
            <a:lvl2pPr>
              <a:buClr>
                <a:srgbClr val="00B0F0"/>
              </a:buClr>
              <a:defRPr sz="2800"/>
            </a:lvl2pPr>
            <a:lvl3pPr>
              <a:buClr>
                <a:schemeClr val="bg1">
                  <a:lumMod val="65000"/>
                </a:schemeClr>
              </a:buClr>
              <a:defRPr sz="2400"/>
            </a:lvl3pPr>
            <a:lvl4pPr>
              <a:buClr>
                <a:schemeClr val="accent1"/>
              </a:buCl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Icon&#10;&#10;AI-generated content may be incorrect.">
            <a:extLst>
              <a:ext uri="{FF2B5EF4-FFF2-40B4-BE49-F238E27FC236}">
                <a16:creationId xmlns:a16="http://schemas.microsoft.com/office/drawing/2014/main" id="{0C41B961-5A95-9630-BD85-319C4C094D5A}"/>
              </a:ext>
            </a:extLst>
          </p:cNvPr>
          <p:cNvPicPr>
            <a:picLocks noChangeAspect="1"/>
          </p:cNvPicPr>
          <p:nvPr userDrawn="1"/>
        </p:nvPicPr>
        <p:blipFill>
          <a:blip r:embed="rId2">
            <a:alphaModFix amt="20000"/>
          </a:blip>
          <a:srcRect l="-1" t="14885" r="48136" b="47439"/>
          <a:stretch/>
        </p:blipFill>
        <p:spPr>
          <a:xfrm rot="5400000">
            <a:off x="8274886" y="2962476"/>
            <a:ext cx="4001581" cy="2906818"/>
          </a:xfrm>
          <a:prstGeom prst="rect">
            <a:avLst/>
          </a:prstGeom>
        </p:spPr>
      </p:pic>
    </p:spTree>
    <p:extLst>
      <p:ext uri="{BB962C8B-B14F-4D97-AF65-F5344CB8AC3E}">
        <p14:creationId xmlns:p14="http://schemas.microsoft.com/office/powerpoint/2010/main" val="78493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874" y="1432560"/>
            <a:ext cx="11029615" cy="4426239"/>
          </a:xfrm>
        </p:spPr>
        <p:txBody>
          <a:bodyPr anchor="t" anchorCtr="0">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7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2FB7939B-9E92-F0F2-88AD-A6BEB3B922B6}"/>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rgbClr val="0070C0"/>
                </a:solidFill>
                <a:latin typeface="Aptos" panose="020B0004020202020204" pitchFamily="34" charset="0"/>
              </a:rPr>
              <a:t>OSHA.GOV</a:t>
            </a:r>
          </a:p>
        </p:txBody>
      </p:sp>
      <p:sp>
        <p:nvSpPr>
          <p:cNvPr id="5" name="Rectangle 4">
            <a:extLst>
              <a:ext uri="{FF2B5EF4-FFF2-40B4-BE49-F238E27FC236}">
                <a16:creationId xmlns:a16="http://schemas.microsoft.com/office/drawing/2014/main" id="{CA767C71-8C29-574F-1C6E-F5EB1DD2E936}"/>
              </a:ext>
            </a:extLst>
          </p:cNvPr>
          <p:cNvSpPr>
            <a:spLocks/>
          </p:cNvSpPr>
          <p:nvPr userDrawn="1"/>
        </p:nvSpPr>
        <p:spPr>
          <a:xfrm>
            <a:off x="634663" y="387030"/>
            <a:ext cx="11247120" cy="788627"/>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Icon&#10;&#10;AI-generated content may be incorrect.">
            <a:extLst>
              <a:ext uri="{FF2B5EF4-FFF2-40B4-BE49-F238E27FC236}">
                <a16:creationId xmlns:a16="http://schemas.microsoft.com/office/drawing/2014/main" id="{9421DB03-4842-9EFC-F785-B22FA07F3B2D}"/>
              </a:ext>
            </a:extLst>
          </p:cNvPr>
          <p:cNvPicPr>
            <a:picLocks noChangeAspect="1"/>
          </p:cNvPicPr>
          <p:nvPr userDrawn="1"/>
        </p:nvPicPr>
        <p:blipFill>
          <a:blip r:embed="rId2">
            <a:alphaModFix amt="20000"/>
          </a:blip>
          <a:srcRect t="14885" r="16159" b="74995"/>
          <a:stretch>
            <a:fillRect/>
          </a:stretch>
        </p:blipFill>
        <p:spPr>
          <a:xfrm>
            <a:off x="5537910" y="394883"/>
            <a:ext cx="6468732" cy="780774"/>
          </a:xfrm>
          <a:prstGeom prst="rect">
            <a:avLst/>
          </a:prstGeom>
        </p:spPr>
      </p:pic>
      <p:sp>
        <p:nvSpPr>
          <p:cNvPr id="8" name="Title 1">
            <a:extLst>
              <a:ext uri="{FF2B5EF4-FFF2-40B4-BE49-F238E27FC236}">
                <a16:creationId xmlns:a16="http://schemas.microsoft.com/office/drawing/2014/main" id="{444DE633-E7C9-E3CB-9266-D5988D89693D}"/>
              </a:ext>
            </a:extLst>
          </p:cNvPr>
          <p:cNvSpPr>
            <a:spLocks noGrp="1"/>
          </p:cNvSpPr>
          <p:nvPr>
            <p:ph type="title"/>
          </p:nvPr>
        </p:nvSpPr>
        <p:spPr>
          <a:xfrm>
            <a:off x="769875" y="525374"/>
            <a:ext cx="11029616" cy="489067"/>
          </a:xfrm>
        </p:spPr>
        <p:txBody>
          <a:bodyPr anchor="ctr" anchorCtr="0">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2266748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69875" y="2180496"/>
            <a:ext cx="10840934" cy="3678303"/>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7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2FB7939B-9E92-F0F2-88AD-A6BEB3B922B6}"/>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rgbClr val="0070C0"/>
                </a:solidFill>
                <a:latin typeface="Aptos" panose="020B0004020202020204" pitchFamily="34" charset="0"/>
              </a:rPr>
              <a:t>OSHA.GOV</a:t>
            </a:r>
          </a:p>
        </p:txBody>
      </p:sp>
      <p:sp>
        <p:nvSpPr>
          <p:cNvPr id="5" name="Rectangle 4">
            <a:extLst>
              <a:ext uri="{FF2B5EF4-FFF2-40B4-BE49-F238E27FC236}">
                <a16:creationId xmlns:a16="http://schemas.microsoft.com/office/drawing/2014/main" id="{CA767C71-8C29-574F-1C6E-F5EB1DD2E936}"/>
              </a:ext>
            </a:extLst>
          </p:cNvPr>
          <p:cNvSpPr>
            <a:spLocks/>
          </p:cNvSpPr>
          <p:nvPr userDrawn="1"/>
        </p:nvSpPr>
        <p:spPr>
          <a:xfrm>
            <a:off x="634663" y="387030"/>
            <a:ext cx="11247120" cy="1258827"/>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Icon&#10;&#10;AI-generated content may be incorrect.">
            <a:extLst>
              <a:ext uri="{FF2B5EF4-FFF2-40B4-BE49-F238E27FC236}">
                <a16:creationId xmlns:a16="http://schemas.microsoft.com/office/drawing/2014/main" id="{9421DB03-4842-9EFC-F785-B22FA07F3B2D}"/>
              </a:ext>
            </a:extLst>
          </p:cNvPr>
          <p:cNvPicPr>
            <a:picLocks noChangeAspect="1"/>
          </p:cNvPicPr>
          <p:nvPr userDrawn="1"/>
        </p:nvPicPr>
        <p:blipFill>
          <a:blip r:embed="rId2">
            <a:alphaModFix amt="20000"/>
          </a:blip>
          <a:srcRect t="14885" r="16159" b="68799"/>
          <a:stretch/>
        </p:blipFill>
        <p:spPr>
          <a:xfrm>
            <a:off x="5537910" y="394883"/>
            <a:ext cx="6468732" cy="1258826"/>
          </a:xfrm>
          <a:prstGeom prst="rect">
            <a:avLst/>
          </a:prstGeom>
        </p:spPr>
      </p:pic>
      <p:sp>
        <p:nvSpPr>
          <p:cNvPr id="8" name="Title 1">
            <a:extLst>
              <a:ext uri="{FF2B5EF4-FFF2-40B4-BE49-F238E27FC236}">
                <a16:creationId xmlns:a16="http://schemas.microsoft.com/office/drawing/2014/main" id="{444DE633-E7C9-E3CB-9266-D5988D89693D}"/>
              </a:ext>
            </a:extLst>
          </p:cNvPr>
          <p:cNvSpPr>
            <a:spLocks noGrp="1"/>
          </p:cNvSpPr>
          <p:nvPr>
            <p:ph type="title"/>
          </p:nvPr>
        </p:nvSpPr>
        <p:spPr>
          <a:xfrm>
            <a:off x="769875" y="510134"/>
            <a:ext cx="10840933" cy="988332"/>
          </a:xfrm>
        </p:spPr>
        <p:txBody>
          <a:bodyPr>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1521716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624733" y="5141974"/>
            <a:ext cx="11029615" cy="1380746"/>
          </a:xfrm>
          <a:prstGeom prst="rect">
            <a:avLst/>
          </a:prstGeom>
          <a:solidFill>
            <a:srgbClr val="C6D9F1">
              <a:alpha val="76863"/>
            </a:srgb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24735" y="3043910"/>
            <a:ext cx="11029615" cy="1497507"/>
          </a:xfrm>
        </p:spPr>
        <p:txBody>
          <a:bodyPr anchor="b">
            <a:normAutofit/>
          </a:bodyPr>
          <a:lstStyle>
            <a:lvl1pPr algn="l">
              <a:defRPr sz="4000" b="1" cap="none" baseline="0">
                <a:solidFill>
                  <a:srgbClr val="0070C0"/>
                </a:solidFill>
                <a:latin typeface="Aptos" panose="020B00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4734" y="4541417"/>
            <a:ext cx="11029615" cy="600556"/>
          </a:xfrm>
        </p:spPr>
        <p:txBody>
          <a:bodyPr anchor="t">
            <a:normAutofit/>
          </a:bodyPr>
          <a:lstStyle>
            <a:lvl1pPr marL="0" indent="0" algn="l">
              <a:buNone/>
              <a:defRPr sz="2000" cap="none" baseline="0">
                <a:solidFill>
                  <a:srgbClr val="00B0F0"/>
                </a:solidFill>
                <a:latin typeface="Aptos" panose="020B00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descr="Icon&#10;&#10;AI-generated content may be incorrect.">
            <a:extLst>
              <a:ext uri="{FF2B5EF4-FFF2-40B4-BE49-F238E27FC236}">
                <a16:creationId xmlns:a16="http://schemas.microsoft.com/office/drawing/2014/main" id="{279D33EF-9B9D-A2CE-B091-8DFC49C821DC}"/>
              </a:ext>
            </a:extLst>
          </p:cNvPr>
          <p:cNvPicPr>
            <a:picLocks noChangeAspect="1"/>
          </p:cNvPicPr>
          <p:nvPr userDrawn="1"/>
        </p:nvPicPr>
        <p:blipFill>
          <a:blip r:embed="rId2">
            <a:alphaModFix amt="20000"/>
          </a:blip>
          <a:srcRect t="15344" r="3960" b="71375"/>
          <a:stretch>
            <a:fillRect/>
          </a:stretch>
        </p:blipFill>
        <p:spPr>
          <a:xfrm>
            <a:off x="1797403" y="5141973"/>
            <a:ext cx="9984816" cy="1380746"/>
          </a:xfrm>
          <a:prstGeom prst="rect">
            <a:avLst/>
          </a:prstGeom>
        </p:spPr>
      </p:pic>
    </p:spTree>
    <p:extLst>
      <p:ext uri="{BB962C8B-B14F-4D97-AF65-F5344CB8AC3E}">
        <p14:creationId xmlns:p14="http://schemas.microsoft.com/office/powerpoint/2010/main" val="3957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4735" y="1538515"/>
            <a:ext cx="5422390" cy="4322536"/>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1959" y="1538515"/>
            <a:ext cx="5422392" cy="4322536"/>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652BC6D-8C31-67E2-DBE3-13F23AA53BC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7" name="Rectangle 6">
            <a:extLst>
              <a:ext uri="{FF2B5EF4-FFF2-40B4-BE49-F238E27FC236}">
                <a16:creationId xmlns:a16="http://schemas.microsoft.com/office/drawing/2014/main" id="{8617232E-EF3F-9341-3ABD-31685D5167C3}"/>
              </a:ext>
            </a:extLst>
          </p:cNvPr>
          <p:cNvSpPr>
            <a:spLocks/>
          </p:cNvSpPr>
          <p:nvPr userDrawn="1"/>
        </p:nvSpPr>
        <p:spPr>
          <a:xfrm>
            <a:off x="634663" y="387030"/>
            <a:ext cx="11247120" cy="788627"/>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Icon&#10;&#10;AI-generated content may be incorrect.">
            <a:extLst>
              <a:ext uri="{FF2B5EF4-FFF2-40B4-BE49-F238E27FC236}">
                <a16:creationId xmlns:a16="http://schemas.microsoft.com/office/drawing/2014/main" id="{CFB22FDB-3057-450C-2B5D-05E3094A0DB0}"/>
              </a:ext>
            </a:extLst>
          </p:cNvPr>
          <p:cNvPicPr>
            <a:picLocks noChangeAspect="1"/>
          </p:cNvPicPr>
          <p:nvPr userDrawn="1"/>
        </p:nvPicPr>
        <p:blipFill>
          <a:blip r:embed="rId2">
            <a:alphaModFix amt="20000"/>
          </a:blip>
          <a:srcRect t="14885" r="16159" b="74995"/>
          <a:stretch>
            <a:fillRect/>
          </a:stretch>
        </p:blipFill>
        <p:spPr>
          <a:xfrm>
            <a:off x="5537910" y="394883"/>
            <a:ext cx="6468732" cy="780774"/>
          </a:xfrm>
          <a:prstGeom prst="rect">
            <a:avLst/>
          </a:prstGeom>
        </p:spPr>
      </p:pic>
      <p:sp>
        <p:nvSpPr>
          <p:cNvPr id="9" name="Title 1">
            <a:extLst>
              <a:ext uri="{FF2B5EF4-FFF2-40B4-BE49-F238E27FC236}">
                <a16:creationId xmlns:a16="http://schemas.microsoft.com/office/drawing/2014/main" id="{3EF8C776-9E46-F7E6-AECB-1A74E9C3D5A4}"/>
              </a:ext>
            </a:extLst>
          </p:cNvPr>
          <p:cNvSpPr>
            <a:spLocks noGrp="1"/>
          </p:cNvSpPr>
          <p:nvPr>
            <p:ph type="title"/>
          </p:nvPr>
        </p:nvSpPr>
        <p:spPr>
          <a:xfrm>
            <a:off x="769875" y="525374"/>
            <a:ext cx="11029616" cy="489067"/>
          </a:xfrm>
        </p:spPr>
        <p:txBody>
          <a:bodyPr anchor="ctr" anchorCtr="0">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124540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4735" y="2228003"/>
            <a:ext cx="5422390" cy="3633047"/>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1959" y="2228003"/>
            <a:ext cx="5422392" cy="3633047"/>
          </a:xfrm>
        </p:spPr>
        <p:txBody>
          <a:bodyPr>
            <a:normAutofit/>
          </a:bodyPr>
          <a:lstStyle>
            <a:lvl1pPr>
              <a:defRPr sz="2400">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4652BC6D-8C31-67E2-DBE3-13F23AA53BC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2BA8D625-3088-F1D8-E1EE-2D7BE29D6716}"/>
              </a:ext>
            </a:extLst>
          </p:cNvPr>
          <p:cNvSpPr>
            <a:spLocks/>
          </p:cNvSpPr>
          <p:nvPr userDrawn="1"/>
        </p:nvSpPr>
        <p:spPr>
          <a:xfrm>
            <a:off x="641923" y="390654"/>
            <a:ext cx="11247120" cy="1258827"/>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Icon&#10;&#10;AI-generated content may be incorrect.">
            <a:extLst>
              <a:ext uri="{FF2B5EF4-FFF2-40B4-BE49-F238E27FC236}">
                <a16:creationId xmlns:a16="http://schemas.microsoft.com/office/drawing/2014/main" id="{1B050694-53BC-2435-B145-206E3EB32573}"/>
              </a:ext>
            </a:extLst>
          </p:cNvPr>
          <p:cNvPicPr>
            <a:picLocks noChangeAspect="1"/>
          </p:cNvPicPr>
          <p:nvPr userDrawn="1"/>
        </p:nvPicPr>
        <p:blipFill>
          <a:blip r:embed="rId2">
            <a:alphaModFix amt="20000"/>
          </a:blip>
          <a:srcRect t="14885" r="16159" b="68799"/>
          <a:stretch/>
        </p:blipFill>
        <p:spPr>
          <a:xfrm>
            <a:off x="5617740" y="398507"/>
            <a:ext cx="6468732" cy="1258826"/>
          </a:xfrm>
          <a:prstGeom prst="rect">
            <a:avLst/>
          </a:prstGeom>
        </p:spPr>
      </p:pic>
      <p:sp>
        <p:nvSpPr>
          <p:cNvPr id="6" name="Title 1">
            <a:extLst>
              <a:ext uri="{FF2B5EF4-FFF2-40B4-BE49-F238E27FC236}">
                <a16:creationId xmlns:a16="http://schemas.microsoft.com/office/drawing/2014/main" id="{F104DD45-CCDA-C80A-2D53-7DAD120412BF}"/>
              </a:ext>
            </a:extLst>
          </p:cNvPr>
          <p:cNvSpPr>
            <a:spLocks noGrp="1"/>
          </p:cNvSpPr>
          <p:nvPr>
            <p:ph type="title"/>
          </p:nvPr>
        </p:nvSpPr>
        <p:spPr>
          <a:xfrm>
            <a:off x="777135" y="513758"/>
            <a:ext cx="11029616" cy="988332"/>
          </a:xfrm>
        </p:spPr>
        <p:txBody>
          <a:bodyPr anchor="ctr" anchorCtr="0">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293590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621" y="1689615"/>
            <a:ext cx="5087075" cy="536005"/>
          </a:xfrm>
        </p:spPr>
        <p:txBody>
          <a:bodyPr anchor="b">
            <a:noAutofit/>
          </a:bodyPr>
          <a:lstStyle>
            <a:lvl1pPr marL="0" indent="0">
              <a:buNone/>
              <a:defRPr sz="2400" b="1">
                <a:solidFill>
                  <a:srgbClr val="0079D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46062" y="2364775"/>
            <a:ext cx="5309660" cy="2934999"/>
          </a:xfrm>
        </p:spPr>
        <p:txBody>
          <a:bodyPr anchor="t">
            <a:normAutofit/>
          </a:bodyPr>
          <a:lstStyle>
            <a:lvl1pP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99137" y="1689615"/>
            <a:ext cx="5087073" cy="553373"/>
          </a:xfrm>
        </p:spPr>
        <p:txBody>
          <a:bodyPr anchor="b">
            <a:noAutofit/>
          </a:bodyPr>
          <a:lstStyle>
            <a:lvl1pPr marL="0" indent="0">
              <a:buNone/>
              <a:defRPr sz="2400" b="1">
                <a:solidFill>
                  <a:srgbClr val="0079D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82577" y="2364775"/>
            <a:ext cx="5309660" cy="2934999"/>
          </a:xfrm>
        </p:spPr>
        <p:txBody>
          <a:bodyPr anchor="t">
            <a:normAutofit/>
          </a:bodyPr>
          <a:lstStyle>
            <a:lvl1pP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6F74728-E4B8-0827-E38D-9DADE610DFCB}"/>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CB409A6D-9547-4F9B-53D8-2B3A08E5D415}"/>
              </a:ext>
            </a:extLst>
          </p:cNvPr>
          <p:cNvSpPr>
            <a:spLocks/>
          </p:cNvSpPr>
          <p:nvPr userDrawn="1"/>
        </p:nvSpPr>
        <p:spPr>
          <a:xfrm>
            <a:off x="627409" y="390654"/>
            <a:ext cx="11247120" cy="834895"/>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Icon&#10;&#10;AI-generated content may be incorrect.">
            <a:extLst>
              <a:ext uri="{FF2B5EF4-FFF2-40B4-BE49-F238E27FC236}">
                <a16:creationId xmlns:a16="http://schemas.microsoft.com/office/drawing/2014/main" id="{F4E947C2-2422-4842-6BC5-309347612F7F}"/>
              </a:ext>
            </a:extLst>
          </p:cNvPr>
          <p:cNvPicPr>
            <a:picLocks noChangeAspect="1"/>
          </p:cNvPicPr>
          <p:nvPr userDrawn="1"/>
        </p:nvPicPr>
        <p:blipFill>
          <a:blip r:embed="rId2">
            <a:alphaModFix amt="20000"/>
          </a:blip>
          <a:srcRect t="14885" r="19784" b="74294"/>
          <a:stretch>
            <a:fillRect/>
          </a:stretch>
        </p:blipFill>
        <p:spPr>
          <a:xfrm>
            <a:off x="5603226" y="398507"/>
            <a:ext cx="6189011" cy="834895"/>
          </a:xfrm>
          <a:prstGeom prst="rect">
            <a:avLst/>
          </a:prstGeom>
        </p:spPr>
      </p:pic>
      <p:sp>
        <p:nvSpPr>
          <p:cNvPr id="9" name="Title 1">
            <a:extLst>
              <a:ext uri="{FF2B5EF4-FFF2-40B4-BE49-F238E27FC236}">
                <a16:creationId xmlns:a16="http://schemas.microsoft.com/office/drawing/2014/main" id="{F8D47126-84C8-3A51-71EE-5E42ABEE0C4A}"/>
              </a:ext>
            </a:extLst>
          </p:cNvPr>
          <p:cNvSpPr>
            <a:spLocks noGrp="1"/>
          </p:cNvSpPr>
          <p:nvPr>
            <p:ph type="title"/>
          </p:nvPr>
        </p:nvSpPr>
        <p:spPr>
          <a:xfrm>
            <a:off x="762621" y="513758"/>
            <a:ext cx="11029616" cy="476842"/>
          </a:xfrm>
        </p:spPr>
        <p:txBody>
          <a:bodyPr anchor="ctr" anchorCtr="0">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3773025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9181" y="2022292"/>
            <a:ext cx="5087075" cy="536005"/>
          </a:xfrm>
        </p:spPr>
        <p:txBody>
          <a:bodyPr anchor="b">
            <a:noAutofit/>
          </a:bodyPr>
          <a:lstStyle>
            <a:lvl1pPr marL="0" indent="0">
              <a:buNone/>
              <a:defRPr sz="2400" b="1">
                <a:solidFill>
                  <a:srgbClr val="0079D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2622" y="2697452"/>
            <a:ext cx="5393100" cy="2934999"/>
          </a:xfrm>
        </p:spPr>
        <p:txBody>
          <a:bodyPr anchor="t">
            <a:normAutofit/>
          </a:bodyPr>
          <a:lstStyle>
            <a:lvl1pP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15697" y="2022292"/>
            <a:ext cx="5087073" cy="553373"/>
          </a:xfrm>
        </p:spPr>
        <p:txBody>
          <a:bodyPr anchor="b">
            <a:noAutofit/>
          </a:bodyPr>
          <a:lstStyle>
            <a:lvl1pPr marL="0" indent="0">
              <a:buNone/>
              <a:defRPr sz="2400" b="1">
                <a:solidFill>
                  <a:srgbClr val="0079D1"/>
                </a:solidFill>
                <a:latin typeface="Aptos" panose="020B00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137" y="2697452"/>
            <a:ext cx="5393100" cy="2934999"/>
          </a:xfrm>
        </p:spPr>
        <p:txBody>
          <a:bodyPr anchor="t">
            <a:normAutofit/>
          </a:bodyPr>
          <a:lstStyle>
            <a:lvl1pPr>
              <a:defRPr>
                <a:latin typeface="Aptos" panose="020B0004020202020204" pitchFamily="34" charset="0"/>
              </a:defRPr>
            </a:lvl1pPr>
            <a:lvl2pPr>
              <a:buClr>
                <a:srgbClr val="00B0F0"/>
              </a:buClr>
              <a:defRPr sz="2400">
                <a:latin typeface="Aptos" panose="020B0004020202020204" pitchFamily="34" charset="0"/>
              </a:defRPr>
            </a:lvl2pPr>
            <a:lvl3pPr>
              <a:buClr>
                <a:schemeClr val="bg1">
                  <a:lumMod val="65000"/>
                </a:schemeClr>
              </a:buClr>
              <a:defRPr sz="2000">
                <a:latin typeface="Aptos" panose="020B0004020202020204" pitchFamily="34" charset="0"/>
              </a:defRPr>
            </a:lvl3pPr>
            <a:lvl4pPr>
              <a:buClr>
                <a:schemeClr val="accent1"/>
              </a:buClr>
              <a:defRPr sz="1800">
                <a:latin typeface="Aptos" panose="020B0004020202020204" pitchFamily="34" charset="0"/>
              </a:defRPr>
            </a:lvl4pPr>
            <a:lvl5pPr>
              <a:defRPr sz="1800">
                <a:latin typeface="Aptos" panose="020B00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id="{56F74728-E4B8-0827-E38D-9DADE610DFCB}"/>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2" name="Rectangle 1">
            <a:extLst>
              <a:ext uri="{FF2B5EF4-FFF2-40B4-BE49-F238E27FC236}">
                <a16:creationId xmlns:a16="http://schemas.microsoft.com/office/drawing/2014/main" id="{CB409A6D-9547-4F9B-53D8-2B3A08E5D415}"/>
              </a:ext>
            </a:extLst>
          </p:cNvPr>
          <p:cNvSpPr>
            <a:spLocks/>
          </p:cNvSpPr>
          <p:nvPr userDrawn="1"/>
        </p:nvSpPr>
        <p:spPr>
          <a:xfrm>
            <a:off x="627409" y="390654"/>
            <a:ext cx="11247120" cy="1258827"/>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descr="Icon&#10;&#10;AI-generated content may be incorrect.">
            <a:extLst>
              <a:ext uri="{FF2B5EF4-FFF2-40B4-BE49-F238E27FC236}">
                <a16:creationId xmlns:a16="http://schemas.microsoft.com/office/drawing/2014/main" id="{F4E947C2-2422-4842-6BC5-309347612F7F}"/>
              </a:ext>
            </a:extLst>
          </p:cNvPr>
          <p:cNvPicPr>
            <a:picLocks noChangeAspect="1"/>
          </p:cNvPicPr>
          <p:nvPr userDrawn="1"/>
        </p:nvPicPr>
        <p:blipFill>
          <a:blip r:embed="rId2">
            <a:alphaModFix amt="20000"/>
          </a:blip>
          <a:srcRect t="14885" r="16159" b="68799"/>
          <a:stretch/>
        </p:blipFill>
        <p:spPr>
          <a:xfrm>
            <a:off x="5603226" y="398507"/>
            <a:ext cx="6468732" cy="1258826"/>
          </a:xfrm>
          <a:prstGeom prst="rect">
            <a:avLst/>
          </a:prstGeom>
        </p:spPr>
      </p:pic>
      <p:sp>
        <p:nvSpPr>
          <p:cNvPr id="9" name="Title 1">
            <a:extLst>
              <a:ext uri="{FF2B5EF4-FFF2-40B4-BE49-F238E27FC236}">
                <a16:creationId xmlns:a16="http://schemas.microsoft.com/office/drawing/2014/main" id="{F8D47126-84C8-3A51-71EE-5E42ABEE0C4A}"/>
              </a:ext>
            </a:extLst>
          </p:cNvPr>
          <p:cNvSpPr>
            <a:spLocks noGrp="1"/>
          </p:cNvSpPr>
          <p:nvPr>
            <p:ph type="title"/>
          </p:nvPr>
        </p:nvSpPr>
        <p:spPr>
          <a:xfrm>
            <a:off x="762621" y="513758"/>
            <a:ext cx="11029616" cy="988332"/>
          </a:xfrm>
        </p:spPr>
        <p:txBody>
          <a:bodyPr>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141930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260E33-B222-E53C-1E85-CD5C0F91003D}"/>
              </a:ext>
            </a:extLst>
          </p:cNvPr>
          <p:cNvSpPr txBox="1"/>
          <p:nvPr userDrawn="1"/>
        </p:nvSpPr>
        <p:spPr>
          <a:xfrm>
            <a:off x="5513096" y="6216260"/>
            <a:ext cx="6097712" cy="369332"/>
          </a:xfrm>
          <a:prstGeom prst="rect">
            <a:avLst/>
          </a:prstGeom>
          <a:noFill/>
        </p:spPr>
        <p:txBody>
          <a:bodyPr wrap="square">
            <a:spAutoFit/>
          </a:bodyPr>
          <a:lstStyle/>
          <a:p>
            <a:pPr algn="r"/>
            <a:r>
              <a:rPr lang="en-US" sz="1800" b="1" dirty="0">
                <a:solidFill>
                  <a:schemeClr val="accent1"/>
                </a:solidFill>
                <a:latin typeface="Aptos" panose="020B0004020202020204" pitchFamily="34" charset="0"/>
              </a:rPr>
              <a:t>OSHA.GOV</a:t>
            </a:r>
          </a:p>
        </p:txBody>
      </p:sp>
      <p:sp>
        <p:nvSpPr>
          <p:cNvPr id="3" name="Rectangle 2">
            <a:extLst>
              <a:ext uri="{FF2B5EF4-FFF2-40B4-BE49-F238E27FC236}">
                <a16:creationId xmlns:a16="http://schemas.microsoft.com/office/drawing/2014/main" id="{A677A816-DFE6-5CA4-2D48-AABC546F4992}"/>
              </a:ext>
            </a:extLst>
          </p:cNvPr>
          <p:cNvSpPr>
            <a:spLocks/>
          </p:cNvSpPr>
          <p:nvPr userDrawn="1"/>
        </p:nvSpPr>
        <p:spPr>
          <a:xfrm>
            <a:off x="627409" y="390654"/>
            <a:ext cx="11247120" cy="834895"/>
          </a:xfrm>
          <a:prstGeom prst="rect">
            <a:avLst/>
          </a:prstGeom>
          <a:solidFill>
            <a:srgbClr val="C6D9F1">
              <a:alpha val="50196"/>
            </a:srgb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descr="Icon&#10;&#10;AI-generated content may be incorrect.">
            <a:extLst>
              <a:ext uri="{FF2B5EF4-FFF2-40B4-BE49-F238E27FC236}">
                <a16:creationId xmlns:a16="http://schemas.microsoft.com/office/drawing/2014/main" id="{F0BA4E23-8258-606A-2E30-28AF628FC984}"/>
              </a:ext>
            </a:extLst>
          </p:cNvPr>
          <p:cNvPicPr>
            <a:picLocks noChangeAspect="1"/>
          </p:cNvPicPr>
          <p:nvPr userDrawn="1"/>
        </p:nvPicPr>
        <p:blipFill>
          <a:blip r:embed="rId2">
            <a:alphaModFix amt="20000"/>
          </a:blip>
          <a:srcRect t="14885" r="19784" b="74294"/>
          <a:stretch>
            <a:fillRect/>
          </a:stretch>
        </p:blipFill>
        <p:spPr>
          <a:xfrm>
            <a:off x="5603226" y="398507"/>
            <a:ext cx="6189011" cy="834895"/>
          </a:xfrm>
          <a:prstGeom prst="rect">
            <a:avLst/>
          </a:prstGeom>
        </p:spPr>
      </p:pic>
      <p:sp>
        <p:nvSpPr>
          <p:cNvPr id="8" name="Title 1">
            <a:extLst>
              <a:ext uri="{FF2B5EF4-FFF2-40B4-BE49-F238E27FC236}">
                <a16:creationId xmlns:a16="http://schemas.microsoft.com/office/drawing/2014/main" id="{CB1AF380-F7D5-73CC-7C72-B3AF0E63DF9B}"/>
              </a:ext>
            </a:extLst>
          </p:cNvPr>
          <p:cNvSpPr>
            <a:spLocks noGrp="1"/>
          </p:cNvSpPr>
          <p:nvPr>
            <p:ph type="title"/>
          </p:nvPr>
        </p:nvSpPr>
        <p:spPr>
          <a:xfrm>
            <a:off x="762621" y="513758"/>
            <a:ext cx="11029616" cy="476842"/>
          </a:xfrm>
        </p:spPr>
        <p:txBody>
          <a:bodyPr anchor="ctr" anchorCtr="0">
            <a:normAutofit/>
          </a:bodyPr>
          <a:lstStyle>
            <a:lvl1pPr>
              <a:defRPr sz="3200" b="1" cap="none" baseline="0">
                <a:solidFill>
                  <a:srgbClr val="0070C0"/>
                </a:solidFill>
                <a:latin typeface="Aptos" panose="020B00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7397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p:nvSpPr>
        <p:spPr>
          <a:xfrm rot="5400000">
            <a:off x="-469646" y="1215262"/>
            <a:ext cx="1737360" cy="9499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rot="5400000">
            <a:off x="-791465" y="5274023"/>
            <a:ext cx="2377440" cy="9855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Rectangle 3">
            <a:extLst>
              <a:ext uri="{FF2B5EF4-FFF2-40B4-BE49-F238E27FC236}">
                <a16:creationId xmlns:a16="http://schemas.microsoft.com/office/drawing/2014/main" id="{9274C355-82C2-7889-A937-E552793FB75D}"/>
              </a:ext>
            </a:extLst>
          </p:cNvPr>
          <p:cNvSpPr/>
          <p:nvPr userDrawn="1"/>
        </p:nvSpPr>
        <p:spPr>
          <a:xfrm rot="5400000">
            <a:off x="-473203" y="3085512"/>
            <a:ext cx="1737360" cy="9499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334020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75" r:id="rId6"/>
    <p:sldLayoutId id="2147483665" r:id="rId7"/>
    <p:sldLayoutId id="2147483673" r:id="rId8"/>
    <p:sldLayoutId id="2147483666" r:id="rId9"/>
    <p:sldLayoutId id="2147483674" r:id="rId10"/>
    <p:sldLayoutId id="2147483667" r:id="rId11"/>
    <p:sldLayoutId id="2147483668" r:id="rId12"/>
    <p:sldLayoutId id="2147483669" r:id="rId13"/>
    <p:sldLayoutId id="2147483670" r:id="rId14"/>
    <p:sldLayoutId id="2147483671" r:id="rId15"/>
  </p:sldLayoutIdLst>
  <p:txStyles>
    <p:titleStyle>
      <a:lvl1pPr algn="l" defTabSz="457200" rtl="0" eaLnBrk="1" latinLnBrk="0" hangingPunct="1">
        <a:spcBef>
          <a:spcPct val="0"/>
        </a:spcBef>
        <a:buNone/>
        <a:defRPr sz="3200" b="1" kern="1200" cap="none" baseline="0">
          <a:solidFill>
            <a:srgbClr val="0070C0"/>
          </a:solidFill>
          <a:latin typeface="Aptos" panose="020B00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6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sha.gov/sites/default/files/enforcement/directives/CPL-03-01-024.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osha.gov/heat-exposure/rulemak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osha.gov/complianceassistance/ca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osha.gov/"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ford.tonya.e@dol.gov"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mailto:remembrance@dol.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osha.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97303" y="348344"/>
            <a:ext cx="10993549" cy="1001485"/>
          </a:xfrm>
        </p:spPr>
        <p:txBody>
          <a:bodyPr>
            <a:normAutofit/>
          </a:bodyPr>
          <a:lstStyle/>
          <a:p>
            <a:r>
              <a:rPr lang="en-US" dirty="0"/>
              <a:t>OSHA Briefing</a:t>
            </a:r>
          </a:p>
        </p:txBody>
      </p:sp>
      <p:sp>
        <p:nvSpPr>
          <p:cNvPr id="6" name="Text Placeholder 5"/>
          <p:cNvSpPr>
            <a:spLocks noGrp="1"/>
          </p:cNvSpPr>
          <p:nvPr>
            <p:ph type="subTitle" idx="1"/>
          </p:nvPr>
        </p:nvSpPr>
        <p:spPr>
          <a:xfrm>
            <a:off x="697306" y="1259020"/>
            <a:ext cx="10993546" cy="1550855"/>
          </a:xfrm>
        </p:spPr>
        <p:txBody>
          <a:bodyPr>
            <a:normAutofit/>
          </a:bodyPr>
          <a:lstStyle/>
          <a:p>
            <a:pPr>
              <a:lnSpc>
                <a:spcPct val="120000"/>
              </a:lnSpc>
              <a:spcBef>
                <a:spcPts val="0"/>
              </a:spcBef>
              <a:spcAft>
                <a:spcPts val="0"/>
              </a:spcAft>
            </a:pPr>
            <a:r>
              <a:rPr lang="en-US" sz="2200" dirty="0"/>
              <a:t>Carmen M. Martinez</a:t>
            </a:r>
          </a:p>
          <a:p>
            <a:pPr>
              <a:lnSpc>
                <a:spcPct val="120000"/>
              </a:lnSpc>
              <a:spcBef>
                <a:spcPts val="0"/>
              </a:spcBef>
              <a:spcAft>
                <a:spcPts val="0"/>
              </a:spcAft>
            </a:pPr>
            <a:r>
              <a:rPr lang="en-US" sz="1800" dirty="0"/>
              <a:t>Assistant Area Director</a:t>
            </a:r>
          </a:p>
          <a:p>
            <a:pPr>
              <a:lnSpc>
                <a:spcPct val="120000"/>
              </a:lnSpc>
              <a:spcBef>
                <a:spcPts val="0"/>
              </a:spcBef>
              <a:spcAft>
                <a:spcPts val="0"/>
              </a:spcAft>
            </a:pPr>
            <a:r>
              <a:rPr lang="en-US" sz="1400" dirty="0"/>
              <a:t>1/9/2026</a:t>
            </a:r>
          </a:p>
        </p:txBody>
      </p:sp>
    </p:spTree>
    <p:extLst>
      <p:ext uri="{BB962C8B-B14F-4D97-AF65-F5344CB8AC3E}">
        <p14:creationId xmlns:p14="http://schemas.microsoft.com/office/powerpoint/2010/main" val="2838643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0BB721-9E27-F3FD-35E1-C3BC2A1FEC4C}"/>
              </a:ext>
            </a:extLst>
          </p:cNvPr>
          <p:cNvSpPr>
            <a:spLocks noGrp="1"/>
          </p:cNvSpPr>
          <p:nvPr>
            <p:ph type="title"/>
          </p:nvPr>
        </p:nvSpPr>
        <p:spPr/>
        <p:txBody>
          <a:bodyPr>
            <a:normAutofit fontScale="90000"/>
          </a:bodyPr>
          <a:lstStyle/>
          <a:p>
            <a:r>
              <a:rPr lang="en-US" sz="3600" dirty="0"/>
              <a:t>OSHA’s Top 10 Most Cited Standards, #9</a:t>
            </a:r>
          </a:p>
        </p:txBody>
      </p:sp>
      <p:sp>
        <p:nvSpPr>
          <p:cNvPr id="4" name="TextBox 3">
            <a:extLst>
              <a:ext uri="{FF2B5EF4-FFF2-40B4-BE49-F238E27FC236}">
                <a16:creationId xmlns:a16="http://schemas.microsoft.com/office/drawing/2014/main" id="{8F9C0819-85C3-3CE7-8DA7-669F33D1B755}"/>
              </a:ext>
            </a:extLst>
          </p:cNvPr>
          <p:cNvSpPr txBox="1"/>
          <p:nvPr/>
        </p:nvSpPr>
        <p:spPr>
          <a:xfrm>
            <a:off x="1088083" y="2158319"/>
            <a:ext cx="1263487" cy="3093154"/>
          </a:xfrm>
          <a:prstGeom prst="rect">
            <a:avLst/>
          </a:prstGeom>
          <a:noFill/>
        </p:spPr>
        <p:txBody>
          <a:bodyPr wrap="none" rtlCol="0">
            <a:spAutoFit/>
          </a:bodyPr>
          <a:lstStyle/>
          <a:p>
            <a:r>
              <a:rPr lang="en-US" sz="19500" spc="-2000" dirty="0">
                <a:solidFill>
                  <a:srgbClr val="409FD8"/>
                </a:solidFill>
                <a:latin typeface="Aptos ExtraBold" panose="020B0004020202020204" pitchFamily="34" charset="0"/>
              </a:rPr>
              <a:t>9</a:t>
            </a:r>
          </a:p>
        </p:txBody>
      </p:sp>
      <p:sp>
        <p:nvSpPr>
          <p:cNvPr id="2" name="Content Placeholder 1">
            <a:extLst>
              <a:ext uri="{FF2B5EF4-FFF2-40B4-BE49-F238E27FC236}">
                <a16:creationId xmlns:a16="http://schemas.microsoft.com/office/drawing/2014/main" id="{ADC0B951-B834-834F-1974-7D4B507536F0}"/>
              </a:ext>
            </a:extLst>
          </p:cNvPr>
          <p:cNvSpPr>
            <a:spLocks noGrp="1"/>
          </p:cNvSpPr>
          <p:nvPr>
            <p:ph idx="1"/>
          </p:nvPr>
        </p:nvSpPr>
        <p:spPr>
          <a:xfrm>
            <a:off x="3212174" y="2200899"/>
            <a:ext cx="6152488" cy="3285501"/>
          </a:xfrm>
        </p:spPr>
        <p:txBody>
          <a:bodyPr>
            <a:normAutofit/>
          </a:bodyPr>
          <a:lstStyle/>
          <a:p>
            <a:pPr marL="0" lvl="4" indent="0">
              <a:lnSpc>
                <a:spcPct val="95000"/>
              </a:lnSpc>
              <a:spcBef>
                <a:spcPts val="0"/>
              </a:spcBef>
              <a:buNone/>
            </a:pPr>
            <a:r>
              <a:rPr lang="en-US" sz="4000" b="1" spc="-20" dirty="0"/>
              <a:t>Personal Protective and Lifesaving Equipment – Eye and Face Protection</a:t>
            </a:r>
          </a:p>
          <a:p>
            <a:pPr marL="0" lvl="1" indent="0">
              <a:lnSpc>
                <a:spcPct val="95000"/>
              </a:lnSpc>
              <a:spcBef>
                <a:spcPts val="0"/>
              </a:spcBef>
              <a:buNone/>
            </a:pPr>
            <a:r>
              <a:rPr lang="en-US" sz="3600" spc="-20" dirty="0"/>
              <a:t>Standard: 1926.102</a:t>
            </a:r>
          </a:p>
          <a:p>
            <a:pPr marL="0" lvl="1" indent="0">
              <a:lnSpc>
                <a:spcPct val="95000"/>
              </a:lnSpc>
              <a:spcBef>
                <a:spcPts val="0"/>
              </a:spcBef>
              <a:buNone/>
            </a:pPr>
            <a:r>
              <a:rPr lang="en-US" sz="3600" spc="-20" dirty="0"/>
              <a:t>Total Violations: 1,968</a:t>
            </a:r>
          </a:p>
        </p:txBody>
      </p:sp>
      <p:pic>
        <p:nvPicPr>
          <p:cNvPr id="6" name="Picture 5" descr="Machine-generated image of face with protective eye goggles.">
            <a:extLst>
              <a:ext uri="{FF2B5EF4-FFF2-40B4-BE49-F238E27FC236}">
                <a16:creationId xmlns:a16="http://schemas.microsoft.com/office/drawing/2014/main" id="{C7DEDDB8-7703-E322-5883-B561F06CB1EF}"/>
              </a:ext>
            </a:extLst>
          </p:cNvPr>
          <p:cNvPicPr>
            <a:picLocks noChangeAspect="1"/>
          </p:cNvPicPr>
          <p:nvPr/>
        </p:nvPicPr>
        <p:blipFill>
          <a:blip r:embed="rId3"/>
          <a:stretch>
            <a:fillRect/>
          </a:stretch>
        </p:blipFill>
        <p:spPr>
          <a:xfrm>
            <a:off x="9248905" y="2641892"/>
            <a:ext cx="2298273" cy="2322576"/>
          </a:xfrm>
          <a:prstGeom prst="rect">
            <a:avLst/>
          </a:prstGeom>
        </p:spPr>
      </p:pic>
      <p:sp>
        <p:nvSpPr>
          <p:cNvPr id="8" name="Oval 7">
            <a:extLst>
              <a:ext uri="{FF2B5EF4-FFF2-40B4-BE49-F238E27FC236}">
                <a16:creationId xmlns:a16="http://schemas.microsoft.com/office/drawing/2014/main" id="{07127F47-EE22-DCF0-0B96-3D72F294C416}"/>
              </a:ext>
              <a:ext uri="{C183D7F6-B498-43B3-948B-1728B52AA6E4}">
                <adec:decorative xmlns:adec="http://schemas.microsoft.com/office/drawing/2017/decorative" val="1"/>
              </a:ext>
            </a:extLst>
          </p:cNvPr>
          <p:cNvSpPr/>
          <p:nvPr/>
        </p:nvSpPr>
        <p:spPr>
          <a:xfrm>
            <a:off x="2859635"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845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AC20C8-5A37-165A-6B93-025F61E13FA1}"/>
              </a:ext>
            </a:extLst>
          </p:cNvPr>
          <p:cNvSpPr>
            <a:spLocks noGrp="1"/>
          </p:cNvSpPr>
          <p:nvPr>
            <p:ph type="title"/>
          </p:nvPr>
        </p:nvSpPr>
        <p:spPr/>
        <p:txBody>
          <a:bodyPr>
            <a:normAutofit fontScale="90000"/>
          </a:bodyPr>
          <a:lstStyle/>
          <a:p>
            <a:r>
              <a:rPr lang="en-US" sz="3600" dirty="0"/>
              <a:t>OSHA’s Top 10 Most Cited Standards, #8</a:t>
            </a:r>
          </a:p>
        </p:txBody>
      </p:sp>
      <p:grpSp>
        <p:nvGrpSpPr>
          <p:cNvPr id="10" name="Group 9" descr="The number 8">
            <a:extLst>
              <a:ext uri="{FF2B5EF4-FFF2-40B4-BE49-F238E27FC236}">
                <a16:creationId xmlns:a16="http://schemas.microsoft.com/office/drawing/2014/main" id="{DE683E71-5ACE-DD2D-A499-66BB7F04F334}"/>
              </a:ext>
            </a:extLst>
          </p:cNvPr>
          <p:cNvGrpSpPr/>
          <p:nvPr/>
        </p:nvGrpSpPr>
        <p:grpSpPr>
          <a:xfrm>
            <a:off x="1186057" y="2158319"/>
            <a:ext cx="1947903" cy="3187343"/>
            <a:chOff x="1088083" y="2158319"/>
            <a:chExt cx="1947903" cy="3187343"/>
          </a:xfrm>
        </p:grpSpPr>
        <p:sp>
          <p:nvSpPr>
            <p:cNvPr id="4" name="TextBox 3">
              <a:extLst>
                <a:ext uri="{FF2B5EF4-FFF2-40B4-BE49-F238E27FC236}">
                  <a16:creationId xmlns:a16="http://schemas.microsoft.com/office/drawing/2014/main" id="{9404239B-D89A-C4F4-2A00-14C56FF1C192}"/>
                </a:ext>
              </a:extLst>
            </p:cNvPr>
            <p:cNvSpPr txBox="1"/>
            <p:nvPr/>
          </p:nvSpPr>
          <p:spPr>
            <a:xfrm>
              <a:off x="1088083" y="2158319"/>
              <a:ext cx="1263487" cy="3093154"/>
            </a:xfrm>
            <a:prstGeom prst="rect">
              <a:avLst/>
            </a:prstGeom>
            <a:noFill/>
          </p:spPr>
          <p:txBody>
            <a:bodyPr wrap="none" rtlCol="0">
              <a:spAutoFit/>
            </a:bodyPr>
            <a:lstStyle/>
            <a:p>
              <a:r>
                <a:rPr lang="en-US" sz="19500" spc="-2000" dirty="0">
                  <a:solidFill>
                    <a:schemeClr val="accent5">
                      <a:lumMod val="75000"/>
                    </a:schemeClr>
                  </a:solidFill>
                  <a:latin typeface="Aptos ExtraBold" panose="020B0004020202020204" pitchFamily="34" charset="0"/>
                </a:rPr>
                <a:t>8</a:t>
              </a:r>
            </a:p>
          </p:txBody>
        </p:sp>
        <p:sp>
          <p:nvSpPr>
            <p:cNvPr id="5" name="Oval 4">
              <a:extLst>
                <a:ext uri="{FF2B5EF4-FFF2-40B4-BE49-F238E27FC236}">
                  <a16:creationId xmlns:a16="http://schemas.microsoft.com/office/drawing/2014/main" id="{14674266-C37B-701B-2B2C-8C7EBDF19CEF}"/>
                </a:ext>
              </a:extLst>
            </p:cNvPr>
            <p:cNvSpPr/>
            <p:nvPr/>
          </p:nvSpPr>
          <p:spPr>
            <a:xfrm>
              <a:off x="2990267"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3863ADE7-7CDE-3439-9315-FA762594424E}"/>
              </a:ext>
            </a:extLst>
          </p:cNvPr>
          <p:cNvSpPr>
            <a:spLocks noGrp="1"/>
          </p:cNvSpPr>
          <p:nvPr>
            <p:ph idx="1"/>
          </p:nvPr>
        </p:nvSpPr>
        <p:spPr>
          <a:xfrm>
            <a:off x="3648982" y="2509620"/>
            <a:ext cx="5194698" cy="2587669"/>
          </a:xfrm>
        </p:spPr>
        <p:txBody>
          <a:bodyPr>
            <a:noAutofit/>
          </a:bodyPr>
          <a:lstStyle/>
          <a:p>
            <a:pPr marL="0" indent="0">
              <a:spcBef>
                <a:spcPts val="0"/>
              </a:spcBef>
              <a:buNone/>
            </a:pPr>
            <a:r>
              <a:rPr lang="en-US" sz="4000" b="1" dirty="0"/>
              <a:t>Powered </a:t>
            </a:r>
            <a:br>
              <a:rPr lang="en-US" sz="4000" b="1" dirty="0"/>
            </a:br>
            <a:r>
              <a:rPr lang="en-US" sz="4000" b="1" dirty="0"/>
              <a:t>Industrial Trucks</a:t>
            </a:r>
          </a:p>
          <a:p>
            <a:pPr marL="0" indent="0">
              <a:spcBef>
                <a:spcPts val="0"/>
              </a:spcBef>
              <a:spcAft>
                <a:spcPts val="0"/>
              </a:spcAft>
              <a:buNone/>
            </a:pPr>
            <a:r>
              <a:rPr lang="en-US" sz="3600" dirty="0"/>
              <a:t>Standard 1910.178</a:t>
            </a:r>
          </a:p>
          <a:p>
            <a:pPr marL="0" indent="0">
              <a:spcBef>
                <a:spcPts val="0"/>
              </a:spcBef>
              <a:spcAft>
                <a:spcPts val="0"/>
              </a:spcAft>
              <a:buNone/>
            </a:pPr>
            <a:r>
              <a:rPr lang="en-US" sz="3600" dirty="0"/>
              <a:t>Total Violations: 2,167</a:t>
            </a:r>
          </a:p>
          <a:p>
            <a:pPr marL="0" indent="0">
              <a:spcBef>
                <a:spcPts val="0"/>
              </a:spcBef>
              <a:spcAft>
                <a:spcPts val="0"/>
              </a:spcAft>
              <a:buNone/>
            </a:pPr>
            <a:endParaRPr lang="en-US" dirty="0"/>
          </a:p>
        </p:txBody>
      </p:sp>
      <p:pic>
        <p:nvPicPr>
          <p:cNvPr id="6" name="Picture 5" descr="Machine-generated image of a warehouse forklift.">
            <a:extLst>
              <a:ext uri="{FF2B5EF4-FFF2-40B4-BE49-F238E27FC236}">
                <a16:creationId xmlns:a16="http://schemas.microsoft.com/office/drawing/2014/main" id="{D865560C-FFCC-35D8-EC42-39DDF9A44A55}"/>
              </a:ext>
            </a:extLst>
          </p:cNvPr>
          <p:cNvPicPr>
            <a:picLocks noChangeAspect="1"/>
          </p:cNvPicPr>
          <p:nvPr/>
        </p:nvPicPr>
        <p:blipFill>
          <a:blip r:embed="rId3"/>
          <a:stretch>
            <a:fillRect/>
          </a:stretch>
        </p:blipFill>
        <p:spPr>
          <a:xfrm>
            <a:off x="8746304" y="2641892"/>
            <a:ext cx="2343677" cy="2322576"/>
          </a:xfrm>
          <a:prstGeom prst="rect">
            <a:avLst/>
          </a:prstGeom>
        </p:spPr>
      </p:pic>
    </p:spTree>
    <p:extLst>
      <p:ext uri="{BB962C8B-B14F-4D97-AF65-F5344CB8AC3E}">
        <p14:creationId xmlns:p14="http://schemas.microsoft.com/office/powerpoint/2010/main" val="134623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56436C-B817-7DA4-70F1-AAB83EAD42AD}"/>
              </a:ext>
            </a:extLst>
          </p:cNvPr>
          <p:cNvSpPr>
            <a:spLocks noGrp="1"/>
          </p:cNvSpPr>
          <p:nvPr>
            <p:ph type="title"/>
          </p:nvPr>
        </p:nvSpPr>
        <p:spPr/>
        <p:txBody>
          <a:bodyPr>
            <a:normAutofit fontScale="90000"/>
          </a:bodyPr>
          <a:lstStyle/>
          <a:p>
            <a:r>
              <a:rPr lang="en-US" sz="3600" dirty="0"/>
              <a:t>OSHA’s Top 10 Most Cited Standards, #7</a:t>
            </a:r>
          </a:p>
        </p:txBody>
      </p:sp>
      <p:grpSp>
        <p:nvGrpSpPr>
          <p:cNvPr id="4" name="Group 3" descr="The number seven">
            <a:extLst>
              <a:ext uri="{FF2B5EF4-FFF2-40B4-BE49-F238E27FC236}">
                <a16:creationId xmlns:a16="http://schemas.microsoft.com/office/drawing/2014/main" id="{DFE84718-AFC7-A364-1BB2-37C759410FDF}"/>
              </a:ext>
            </a:extLst>
          </p:cNvPr>
          <p:cNvGrpSpPr/>
          <p:nvPr/>
        </p:nvGrpSpPr>
        <p:grpSpPr>
          <a:xfrm>
            <a:off x="1186057" y="2158319"/>
            <a:ext cx="1947903" cy="3187343"/>
            <a:chOff x="1088083" y="2158319"/>
            <a:chExt cx="1947903" cy="3187343"/>
          </a:xfrm>
        </p:grpSpPr>
        <p:sp>
          <p:nvSpPr>
            <p:cNvPr id="5" name="TextBox 4">
              <a:extLst>
                <a:ext uri="{FF2B5EF4-FFF2-40B4-BE49-F238E27FC236}">
                  <a16:creationId xmlns:a16="http://schemas.microsoft.com/office/drawing/2014/main" id="{7FBFF62B-D1F6-D958-821D-58E4C8C6812B}"/>
                </a:ext>
              </a:extLst>
            </p:cNvPr>
            <p:cNvSpPr txBox="1"/>
            <p:nvPr/>
          </p:nvSpPr>
          <p:spPr>
            <a:xfrm>
              <a:off x="1088083" y="2158319"/>
              <a:ext cx="1263487" cy="3093154"/>
            </a:xfrm>
            <a:prstGeom prst="rect">
              <a:avLst/>
            </a:prstGeom>
            <a:noFill/>
          </p:spPr>
          <p:txBody>
            <a:bodyPr wrap="none" rtlCol="0">
              <a:spAutoFit/>
            </a:bodyPr>
            <a:lstStyle/>
            <a:p>
              <a:r>
                <a:rPr lang="en-US" sz="19500" spc="-2000" dirty="0">
                  <a:solidFill>
                    <a:srgbClr val="C99D2C"/>
                  </a:solidFill>
                  <a:latin typeface="Aptos ExtraBold" panose="020B0004020202020204" pitchFamily="34" charset="0"/>
                </a:rPr>
                <a:t>7</a:t>
              </a:r>
            </a:p>
          </p:txBody>
        </p:sp>
        <p:sp>
          <p:nvSpPr>
            <p:cNvPr id="10" name="Oval 9">
              <a:extLst>
                <a:ext uri="{FF2B5EF4-FFF2-40B4-BE49-F238E27FC236}">
                  <a16:creationId xmlns:a16="http://schemas.microsoft.com/office/drawing/2014/main" id="{1752090D-E214-AAEA-4A8C-D2933E54C825}"/>
                </a:ext>
              </a:extLst>
            </p:cNvPr>
            <p:cNvSpPr/>
            <p:nvPr/>
          </p:nvSpPr>
          <p:spPr>
            <a:xfrm>
              <a:off x="2990267"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DE3636B7-6017-77DD-876A-37C5E45CC79B}"/>
              </a:ext>
            </a:extLst>
          </p:cNvPr>
          <p:cNvSpPr>
            <a:spLocks noGrp="1"/>
          </p:cNvSpPr>
          <p:nvPr>
            <p:ph idx="1"/>
          </p:nvPr>
        </p:nvSpPr>
        <p:spPr>
          <a:xfrm>
            <a:off x="3347184" y="2560928"/>
            <a:ext cx="5605809" cy="2568207"/>
          </a:xfrm>
        </p:spPr>
        <p:txBody>
          <a:bodyPr>
            <a:noAutofit/>
          </a:bodyPr>
          <a:lstStyle/>
          <a:p>
            <a:pPr marL="0" indent="0">
              <a:spcBef>
                <a:spcPts val="0"/>
              </a:spcBef>
              <a:buNone/>
            </a:pPr>
            <a:r>
              <a:rPr lang="en-US" sz="4000" b="1" dirty="0"/>
              <a:t>Fall Protection – Training Requirements</a:t>
            </a:r>
          </a:p>
          <a:p>
            <a:pPr marL="0" indent="0">
              <a:spcBef>
                <a:spcPts val="0"/>
              </a:spcBef>
              <a:spcAft>
                <a:spcPts val="0"/>
              </a:spcAft>
              <a:buNone/>
            </a:pPr>
            <a:r>
              <a:rPr lang="en-US" sz="3600" dirty="0"/>
              <a:t>Standard 1926.503</a:t>
            </a:r>
          </a:p>
          <a:p>
            <a:pPr marL="0" indent="0">
              <a:spcBef>
                <a:spcPts val="0"/>
              </a:spcBef>
              <a:spcAft>
                <a:spcPts val="0"/>
              </a:spcAft>
              <a:buNone/>
            </a:pPr>
            <a:r>
              <a:rPr lang="en-US" sz="3600" dirty="0"/>
              <a:t>Total Violations: 2,214</a:t>
            </a:r>
            <a:r>
              <a:rPr lang="en-US" sz="2000" dirty="0"/>
              <a:t>		</a:t>
            </a:r>
          </a:p>
        </p:txBody>
      </p:sp>
      <p:pic>
        <p:nvPicPr>
          <p:cNvPr id="7" name="Picture 6" descr="Drawing of a square board on an easel with a pointing stick.">
            <a:extLst>
              <a:ext uri="{FF2B5EF4-FFF2-40B4-BE49-F238E27FC236}">
                <a16:creationId xmlns:a16="http://schemas.microsoft.com/office/drawing/2014/main" id="{59A5D065-54DE-2DDB-0AA4-28D16521EA88}"/>
              </a:ext>
            </a:extLst>
          </p:cNvPr>
          <p:cNvPicPr>
            <a:picLocks noChangeAspect="1"/>
          </p:cNvPicPr>
          <p:nvPr/>
        </p:nvPicPr>
        <p:blipFill>
          <a:blip r:embed="rId3"/>
          <a:srcRect/>
          <a:stretch/>
        </p:blipFill>
        <p:spPr>
          <a:xfrm>
            <a:off x="9058042" y="2560928"/>
            <a:ext cx="2313609" cy="2287935"/>
          </a:xfrm>
          <a:prstGeom prst="rect">
            <a:avLst/>
          </a:prstGeom>
        </p:spPr>
      </p:pic>
    </p:spTree>
    <p:extLst>
      <p:ext uri="{BB962C8B-B14F-4D97-AF65-F5344CB8AC3E}">
        <p14:creationId xmlns:p14="http://schemas.microsoft.com/office/powerpoint/2010/main" val="63098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71898C-2A80-B713-67F9-A4DE6C988EC4}"/>
              </a:ext>
            </a:extLst>
          </p:cNvPr>
          <p:cNvSpPr>
            <a:spLocks noGrp="1"/>
          </p:cNvSpPr>
          <p:nvPr>
            <p:ph type="title"/>
          </p:nvPr>
        </p:nvSpPr>
        <p:spPr/>
        <p:txBody>
          <a:bodyPr>
            <a:normAutofit fontScale="90000"/>
          </a:bodyPr>
          <a:lstStyle/>
          <a:p>
            <a:r>
              <a:rPr lang="en-US" sz="3600" dirty="0"/>
              <a:t>OSHA’s Top 10 Most Cited Standards, #6	</a:t>
            </a:r>
          </a:p>
        </p:txBody>
      </p:sp>
      <p:grpSp>
        <p:nvGrpSpPr>
          <p:cNvPr id="4" name="Group 3" descr="The number six">
            <a:extLst>
              <a:ext uri="{FF2B5EF4-FFF2-40B4-BE49-F238E27FC236}">
                <a16:creationId xmlns:a16="http://schemas.microsoft.com/office/drawing/2014/main" id="{8A639DFE-99EF-AA78-7E72-9DDB5EE39771}"/>
              </a:ext>
            </a:extLst>
          </p:cNvPr>
          <p:cNvGrpSpPr/>
          <p:nvPr/>
        </p:nvGrpSpPr>
        <p:grpSpPr>
          <a:xfrm>
            <a:off x="1186057" y="2104589"/>
            <a:ext cx="1947903" cy="3241073"/>
            <a:chOff x="1088083" y="2104589"/>
            <a:chExt cx="1947903" cy="3241073"/>
          </a:xfrm>
        </p:grpSpPr>
        <p:sp>
          <p:nvSpPr>
            <p:cNvPr id="5" name="TextBox 4">
              <a:extLst>
                <a:ext uri="{FF2B5EF4-FFF2-40B4-BE49-F238E27FC236}">
                  <a16:creationId xmlns:a16="http://schemas.microsoft.com/office/drawing/2014/main" id="{FD536ABA-6EA4-C158-64EF-3F2071C3C630}"/>
                </a:ext>
              </a:extLst>
            </p:cNvPr>
            <p:cNvSpPr txBox="1"/>
            <p:nvPr/>
          </p:nvSpPr>
          <p:spPr>
            <a:xfrm>
              <a:off x="1088083" y="2104589"/>
              <a:ext cx="1263487" cy="3093154"/>
            </a:xfrm>
            <a:prstGeom prst="rect">
              <a:avLst/>
            </a:prstGeom>
            <a:noFill/>
          </p:spPr>
          <p:txBody>
            <a:bodyPr wrap="none" rtlCol="0">
              <a:spAutoFit/>
            </a:bodyPr>
            <a:lstStyle/>
            <a:p>
              <a:r>
                <a:rPr lang="en-US" sz="19500" spc="-2000" dirty="0">
                  <a:solidFill>
                    <a:schemeClr val="accent3">
                      <a:lumMod val="50000"/>
                    </a:schemeClr>
                  </a:solidFill>
                  <a:latin typeface="Aptos ExtraBold" panose="020B0004020202020204" pitchFamily="34" charset="0"/>
                </a:rPr>
                <a:t>6</a:t>
              </a:r>
            </a:p>
          </p:txBody>
        </p:sp>
        <p:sp>
          <p:nvSpPr>
            <p:cNvPr id="8" name="Oval 7">
              <a:extLst>
                <a:ext uri="{FF2B5EF4-FFF2-40B4-BE49-F238E27FC236}">
                  <a16:creationId xmlns:a16="http://schemas.microsoft.com/office/drawing/2014/main" id="{DE84D169-4086-C5C8-043C-5662709E098C}"/>
                </a:ext>
              </a:extLst>
            </p:cNvPr>
            <p:cNvSpPr/>
            <p:nvPr/>
          </p:nvSpPr>
          <p:spPr>
            <a:xfrm>
              <a:off x="2990267"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223E510B-6161-1A9D-8DE9-05D35E16ED02}"/>
              </a:ext>
            </a:extLst>
          </p:cNvPr>
          <p:cNvSpPr>
            <a:spLocks noGrp="1"/>
          </p:cNvSpPr>
          <p:nvPr>
            <p:ph idx="1"/>
          </p:nvPr>
        </p:nvSpPr>
        <p:spPr>
          <a:xfrm>
            <a:off x="3496343" y="2470308"/>
            <a:ext cx="6473276" cy="2727435"/>
          </a:xfrm>
        </p:spPr>
        <p:txBody>
          <a:bodyPr>
            <a:noAutofit/>
          </a:bodyPr>
          <a:lstStyle/>
          <a:p>
            <a:pPr marL="0" indent="0">
              <a:spcBef>
                <a:spcPts val="0"/>
              </a:spcBef>
              <a:buNone/>
            </a:pPr>
            <a:r>
              <a:rPr lang="en-US" sz="4000" b="1" dirty="0"/>
              <a:t>Scaffolding</a:t>
            </a:r>
          </a:p>
          <a:p>
            <a:pPr marL="0" indent="0">
              <a:spcBef>
                <a:spcPts val="0"/>
              </a:spcBef>
              <a:spcAft>
                <a:spcPts val="0"/>
              </a:spcAft>
              <a:buNone/>
            </a:pPr>
            <a:r>
              <a:rPr lang="en-US" sz="3600" dirty="0"/>
              <a:t>Standard 1926.451</a:t>
            </a:r>
          </a:p>
          <a:p>
            <a:pPr marL="0" indent="0">
              <a:spcBef>
                <a:spcPts val="0"/>
              </a:spcBef>
              <a:spcAft>
                <a:spcPts val="0"/>
              </a:spcAft>
              <a:buNone/>
            </a:pPr>
            <a:r>
              <a:rPr lang="en-US" sz="3600" dirty="0"/>
              <a:t>Total Violations: 2,307</a:t>
            </a:r>
            <a:endParaRPr lang="en-US" sz="3600" b="1" dirty="0"/>
          </a:p>
        </p:txBody>
      </p:sp>
      <p:pic>
        <p:nvPicPr>
          <p:cNvPr id="7" name="Picture 6" descr="Machine-generated image of a construction scaffold.">
            <a:extLst>
              <a:ext uri="{FF2B5EF4-FFF2-40B4-BE49-F238E27FC236}">
                <a16:creationId xmlns:a16="http://schemas.microsoft.com/office/drawing/2014/main" id="{94A19A3C-AC59-4696-9254-B3F08B3441B0}"/>
              </a:ext>
            </a:extLst>
          </p:cNvPr>
          <p:cNvPicPr>
            <a:picLocks noChangeAspect="1"/>
          </p:cNvPicPr>
          <p:nvPr/>
        </p:nvPicPr>
        <p:blipFill>
          <a:blip r:embed="rId3"/>
          <a:stretch>
            <a:fillRect/>
          </a:stretch>
        </p:blipFill>
        <p:spPr>
          <a:xfrm>
            <a:off x="8923931" y="2543608"/>
            <a:ext cx="2351665" cy="2322576"/>
          </a:xfrm>
          <a:prstGeom prst="rect">
            <a:avLst/>
          </a:prstGeom>
        </p:spPr>
      </p:pic>
    </p:spTree>
    <p:extLst>
      <p:ext uri="{BB962C8B-B14F-4D97-AF65-F5344CB8AC3E}">
        <p14:creationId xmlns:p14="http://schemas.microsoft.com/office/powerpoint/2010/main" val="1420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00D65F-B84B-1092-C45F-E5CAB1056419}"/>
              </a:ext>
            </a:extLst>
          </p:cNvPr>
          <p:cNvSpPr>
            <a:spLocks noGrp="1"/>
          </p:cNvSpPr>
          <p:nvPr>
            <p:ph type="title"/>
          </p:nvPr>
        </p:nvSpPr>
        <p:spPr/>
        <p:txBody>
          <a:bodyPr>
            <a:normAutofit fontScale="90000"/>
          </a:bodyPr>
          <a:lstStyle/>
          <a:p>
            <a:r>
              <a:rPr lang="en-US" sz="3600" dirty="0"/>
              <a:t>OSHA’s Top 10 Most Cited Standards, #5</a:t>
            </a:r>
          </a:p>
        </p:txBody>
      </p:sp>
      <p:grpSp>
        <p:nvGrpSpPr>
          <p:cNvPr id="4" name="Group 3" descr="The number five">
            <a:extLst>
              <a:ext uri="{FF2B5EF4-FFF2-40B4-BE49-F238E27FC236}">
                <a16:creationId xmlns:a16="http://schemas.microsoft.com/office/drawing/2014/main" id="{72270C42-A5FA-4D7E-4990-E4BC2D07D5D5}"/>
              </a:ext>
            </a:extLst>
          </p:cNvPr>
          <p:cNvGrpSpPr/>
          <p:nvPr/>
        </p:nvGrpSpPr>
        <p:grpSpPr>
          <a:xfrm>
            <a:off x="1186057" y="2158319"/>
            <a:ext cx="1947903" cy="3187343"/>
            <a:chOff x="1088083" y="2158319"/>
            <a:chExt cx="1947903" cy="3187343"/>
          </a:xfrm>
        </p:grpSpPr>
        <p:sp>
          <p:nvSpPr>
            <p:cNvPr id="5" name="TextBox 4">
              <a:extLst>
                <a:ext uri="{FF2B5EF4-FFF2-40B4-BE49-F238E27FC236}">
                  <a16:creationId xmlns:a16="http://schemas.microsoft.com/office/drawing/2014/main" id="{3F160581-10E5-0791-3CD3-1FCDDF11FD64}"/>
                </a:ext>
              </a:extLst>
            </p:cNvPr>
            <p:cNvSpPr txBox="1"/>
            <p:nvPr/>
          </p:nvSpPr>
          <p:spPr>
            <a:xfrm>
              <a:off x="1088083" y="2158319"/>
              <a:ext cx="1263487" cy="3093154"/>
            </a:xfrm>
            <a:prstGeom prst="rect">
              <a:avLst/>
            </a:prstGeom>
            <a:noFill/>
          </p:spPr>
          <p:txBody>
            <a:bodyPr wrap="none" rtlCol="0">
              <a:spAutoFit/>
            </a:bodyPr>
            <a:lstStyle/>
            <a:p>
              <a:r>
                <a:rPr lang="en-US" sz="19500" spc="-2000" dirty="0">
                  <a:solidFill>
                    <a:srgbClr val="288D44"/>
                  </a:solidFill>
                  <a:latin typeface="Aptos ExtraBold" panose="020B0004020202020204" pitchFamily="34" charset="0"/>
                </a:rPr>
                <a:t>5</a:t>
              </a:r>
            </a:p>
          </p:txBody>
        </p:sp>
        <p:sp>
          <p:nvSpPr>
            <p:cNvPr id="10" name="Oval 9">
              <a:extLst>
                <a:ext uri="{FF2B5EF4-FFF2-40B4-BE49-F238E27FC236}">
                  <a16:creationId xmlns:a16="http://schemas.microsoft.com/office/drawing/2014/main" id="{452BDCC8-6EF8-8BF7-CEB6-314698CC9D44}"/>
                </a:ext>
              </a:extLst>
            </p:cNvPr>
            <p:cNvSpPr/>
            <p:nvPr/>
          </p:nvSpPr>
          <p:spPr>
            <a:xfrm>
              <a:off x="2990267"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A5C25DAD-16A3-84D6-F0B0-192EF212E2D7}"/>
              </a:ext>
            </a:extLst>
          </p:cNvPr>
          <p:cNvSpPr>
            <a:spLocks noGrp="1"/>
          </p:cNvSpPr>
          <p:nvPr>
            <p:ph idx="1"/>
          </p:nvPr>
        </p:nvSpPr>
        <p:spPr>
          <a:xfrm>
            <a:off x="3593448" y="2634036"/>
            <a:ext cx="6264705" cy="2047386"/>
          </a:xfrm>
        </p:spPr>
        <p:txBody>
          <a:bodyPr>
            <a:noAutofit/>
          </a:bodyPr>
          <a:lstStyle/>
          <a:p>
            <a:pPr marL="0" lvl="4" indent="0">
              <a:spcBef>
                <a:spcPts val="0"/>
              </a:spcBef>
              <a:buNone/>
            </a:pPr>
            <a:r>
              <a:rPr lang="en-US" sz="4000" b="1" dirty="0"/>
              <a:t>Respiratory Protection	</a:t>
            </a:r>
          </a:p>
          <a:p>
            <a:pPr marL="0" lvl="2" indent="0">
              <a:spcBef>
                <a:spcPts val="0"/>
              </a:spcBef>
              <a:spcAft>
                <a:spcPts val="0"/>
              </a:spcAft>
              <a:buNone/>
            </a:pPr>
            <a:r>
              <a:rPr lang="en-US" sz="3600" dirty="0"/>
              <a:t>Standard 1910.134</a:t>
            </a:r>
          </a:p>
          <a:p>
            <a:pPr marL="0" lvl="2" indent="0">
              <a:spcBef>
                <a:spcPts val="0"/>
              </a:spcBef>
              <a:spcAft>
                <a:spcPts val="0"/>
              </a:spcAft>
              <a:buNone/>
            </a:pPr>
            <a:r>
              <a:rPr lang="en-US" sz="3600" dirty="0"/>
              <a:t>Total Violations: 2,327</a:t>
            </a:r>
            <a:r>
              <a:rPr lang="en-US" sz="2400" b="1" dirty="0"/>
              <a:t>			</a:t>
            </a:r>
          </a:p>
        </p:txBody>
      </p:sp>
      <p:pic>
        <p:nvPicPr>
          <p:cNvPr id="6" name="Picture 5" descr="Machine-generated image of a facemask.&#10;&#10;">
            <a:extLst>
              <a:ext uri="{FF2B5EF4-FFF2-40B4-BE49-F238E27FC236}">
                <a16:creationId xmlns:a16="http://schemas.microsoft.com/office/drawing/2014/main" id="{9401A401-DC87-4810-75E8-ED04B9CA6B05}"/>
              </a:ext>
            </a:extLst>
          </p:cNvPr>
          <p:cNvPicPr>
            <a:picLocks noChangeAspect="1"/>
          </p:cNvPicPr>
          <p:nvPr/>
        </p:nvPicPr>
        <p:blipFill>
          <a:blip r:embed="rId3"/>
          <a:stretch>
            <a:fillRect/>
          </a:stretch>
        </p:blipFill>
        <p:spPr>
          <a:xfrm>
            <a:off x="9200661" y="2550661"/>
            <a:ext cx="2337957" cy="2322576"/>
          </a:xfrm>
          <a:prstGeom prst="rect">
            <a:avLst/>
          </a:prstGeom>
        </p:spPr>
      </p:pic>
    </p:spTree>
    <p:extLst>
      <p:ext uri="{BB962C8B-B14F-4D97-AF65-F5344CB8AC3E}">
        <p14:creationId xmlns:p14="http://schemas.microsoft.com/office/powerpoint/2010/main" val="1483709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209752-9CF0-E9E3-47A8-801DE95017AA}"/>
              </a:ext>
            </a:extLst>
          </p:cNvPr>
          <p:cNvSpPr>
            <a:spLocks noGrp="1"/>
          </p:cNvSpPr>
          <p:nvPr>
            <p:ph type="title"/>
          </p:nvPr>
        </p:nvSpPr>
        <p:spPr/>
        <p:txBody>
          <a:bodyPr>
            <a:normAutofit fontScale="90000"/>
          </a:bodyPr>
          <a:lstStyle/>
          <a:p>
            <a:r>
              <a:rPr lang="en-US" sz="3600" dirty="0"/>
              <a:t>OSHA’s Top 10 Most Cited Standards, #4	</a:t>
            </a:r>
          </a:p>
        </p:txBody>
      </p:sp>
      <p:grpSp>
        <p:nvGrpSpPr>
          <p:cNvPr id="4" name="Group 3" descr="The number four">
            <a:extLst>
              <a:ext uri="{FF2B5EF4-FFF2-40B4-BE49-F238E27FC236}">
                <a16:creationId xmlns:a16="http://schemas.microsoft.com/office/drawing/2014/main" id="{02FE5918-1670-5D50-DBB5-D1121CFF16E4}"/>
              </a:ext>
            </a:extLst>
          </p:cNvPr>
          <p:cNvGrpSpPr/>
          <p:nvPr/>
        </p:nvGrpSpPr>
        <p:grpSpPr>
          <a:xfrm>
            <a:off x="1186057" y="2158319"/>
            <a:ext cx="1882587" cy="3187343"/>
            <a:chOff x="1088083" y="2158319"/>
            <a:chExt cx="1882587" cy="3187343"/>
          </a:xfrm>
        </p:grpSpPr>
        <p:sp>
          <p:nvSpPr>
            <p:cNvPr id="5" name="TextBox 4">
              <a:extLst>
                <a:ext uri="{FF2B5EF4-FFF2-40B4-BE49-F238E27FC236}">
                  <a16:creationId xmlns:a16="http://schemas.microsoft.com/office/drawing/2014/main" id="{72B878F0-2D1D-2519-576E-020F209EF147}"/>
                </a:ext>
              </a:extLst>
            </p:cNvPr>
            <p:cNvSpPr txBox="1"/>
            <p:nvPr/>
          </p:nvSpPr>
          <p:spPr>
            <a:xfrm>
              <a:off x="1088083" y="2158319"/>
              <a:ext cx="1263487" cy="3093154"/>
            </a:xfrm>
            <a:prstGeom prst="rect">
              <a:avLst/>
            </a:prstGeom>
            <a:noFill/>
          </p:spPr>
          <p:txBody>
            <a:bodyPr wrap="none" rtlCol="0">
              <a:spAutoFit/>
            </a:bodyPr>
            <a:lstStyle/>
            <a:p>
              <a:r>
                <a:rPr lang="en-US" sz="19500" spc="-2000" dirty="0">
                  <a:solidFill>
                    <a:srgbClr val="C4832B"/>
                  </a:solidFill>
                  <a:latin typeface="Aptos ExtraBold" panose="020B0004020202020204" pitchFamily="34" charset="0"/>
                </a:rPr>
                <a:t>4</a:t>
              </a:r>
            </a:p>
          </p:txBody>
        </p:sp>
        <p:sp>
          <p:nvSpPr>
            <p:cNvPr id="10" name="Oval 9">
              <a:extLst>
                <a:ext uri="{FF2B5EF4-FFF2-40B4-BE49-F238E27FC236}">
                  <a16:creationId xmlns:a16="http://schemas.microsoft.com/office/drawing/2014/main" id="{7C435EA6-D758-7251-EA23-ABC2FB43A6CC}"/>
                </a:ext>
              </a:extLst>
            </p:cNvPr>
            <p:cNvSpPr/>
            <p:nvPr/>
          </p:nvSpPr>
          <p:spPr>
            <a:xfrm>
              <a:off x="2924951"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3C8B3340-F71F-7606-E0D7-4538FED280F7}"/>
              </a:ext>
            </a:extLst>
          </p:cNvPr>
          <p:cNvSpPr>
            <a:spLocks noGrp="1"/>
          </p:cNvSpPr>
          <p:nvPr>
            <p:ph idx="1"/>
          </p:nvPr>
        </p:nvSpPr>
        <p:spPr>
          <a:xfrm>
            <a:off x="3450682" y="2513720"/>
            <a:ext cx="6501416" cy="2972680"/>
          </a:xfrm>
        </p:spPr>
        <p:txBody>
          <a:bodyPr>
            <a:noAutofit/>
          </a:bodyPr>
          <a:lstStyle/>
          <a:p>
            <a:pPr marL="0" lvl="3" indent="0">
              <a:lnSpc>
                <a:spcPct val="95000"/>
              </a:lnSpc>
              <a:spcBef>
                <a:spcPts val="0"/>
              </a:spcBef>
              <a:buNone/>
            </a:pPr>
            <a:r>
              <a:rPr lang="en-US" sz="4000" b="1" spc="-30" dirty="0"/>
              <a:t>Control of Hazardous Energy (Lockout/Tagout)</a:t>
            </a:r>
            <a:endParaRPr lang="en-US" sz="4000" spc="-30" dirty="0"/>
          </a:p>
          <a:p>
            <a:pPr marL="0" lvl="2" indent="0">
              <a:lnSpc>
                <a:spcPct val="95000"/>
              </a:lnSpc>
              <a:spcBef>
                <a:spcPts val="0"/>
              </a:spcBef>
              <a:spcAft>
                <a:spcPts val="0"/>
              </a:spcAft>
              <a:buNone/>
            </a:pPr>
            <a:r>
              <a:rPr lang="en-US" sz="3600" spc="-30" dirty="0"/>
              <a:t>Standard 1910.147</a:t>
            </a:r>
          </a:p>
          <a:p>
            <a:pPr marL="0" lvl="2" indent="0">
              <a:lnSpc>
                <a:spcPct val="95000"/>
              </a:lnSpc>
              <a:spcBef>
                <a:spcPts val="0"/>
              </a:spcBef>
              <a:spcAft>
                <a:spcPts val="0"/>
              </a:spcAft>
              <a:buNone/>
            </a:pPr>
            <a:r>
              <a:rPr lang="en-US" sz="3600" spc="-30" dirty="0"/>
              <a:t>Total Violations: 2,592</a:t>
            </a:r>
          </a:p>
        </p:txBody>
      </p:sp>
      <p:pic>
        <p:nvPicPr>
          <p:cNvPr id="6" name="Picture 5" descr="Machine-generated image of a lock with a tag hanging from it.">
            <a:extLst>
              <a:ext uri="{FF2B5EF4-FFF2-40B4-BE49-F238E27FC236}">
                <a16:creationId xmlns:a16="http://schemas.microsoft.com/office/drawing/2014/main" id="{1E14314F-F3A8-E389-768C-46F7CEB83C0D}"/>
              </a:ext>
            </a:extLst>
          </p:cNvPr>
          <p:cNvPicPr>
            <a:picLocks noChangeAspect="1"/>
          </p:cNvPicPr>
          <p:nvPr/>
        </p:nvPicPr>
        <p:blipFill>
          <a:blip r:embed="rId3"/>
          <a:stretch>
            <a:fillRect/>
          </a:stretch>
        </p:blipFill>
        <p:spPr>
          <a:xfrm>
            <a:off x="9335906" y="2543608"/>
            <a:ext cx="2315061" cy="2322576"/>
          </a:xfrm>
          <a:prstGeom prst="rect">
            <a:avLst/>
          </a:prstGeom>
        </p:spPr>
      </p:pic>
    </p:spTree>
    <p:extLst>
      <p:ext uri="{BB962C8B-B14F-4D97-AF65-F5344CB8AC3E}">
        <p14:creationId xmlns:p14="http://schemas.microsoft.com/office/powerpoint/2010/main" val="3425264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86116-7239-3946-6950-98BA5FDA037A}"/>
              </a:ext>
            </a:extLst>
          </p:cNvPr>
          <p:cNvSpPr>
            <a:spLocks noGrp="1"/>
          </p:cNvSpPr>
          <p:nvPr>
            <p:ph type="title"/>
          </p:nvPr>
        </p:nvSpPr>
        <p:spPr/>
        <p:txBody>
          <a:bodyPr>
            <a:normAutofit fontScale="90000"/>
          </a:bodyPr>
          <a:lstStyle/>
          <a:p>
            <a:r>
              <a:rPr lang="en-US" sz="3600" dirty="0"/>
              <a:t>OSHA’s Top 10 Most Cited Standards, #3</a:t>
            </a:r>
          </a:p>
        </p:txBody>
      </p:sp>
      <p:grpSp>
        <p:nvGrpSpPr>
          <p:cNvPr id="4" name="Group 3" descr="The number three">
            <a:extLst>
              <a:ext uri="{FF2B5EF4-FFF2-40B4-BE49-F238E27FC236}">
                <a16:creationId xmlns:a16="http://schemas.microsoft.com/office/drawing/2014/main" id="{F1CCB72D-1145-E7F1-EA8B-9FA48674AFD8}"/>
              </a:ext>
            </a:extLst>
          </p:cNvPr>
          <p:cNvGrpSpPr/>
          <p:nvPr/>
        </p:nvGrpSpPr>
        <p:grpSpPr>
          <a:xfrm>
            <a:off x="1233355" y="2158319"/>
            <a:ext cx="1947903" cy="3187343"/>
            <a:chOff x="1088083" y="2158319"/>
            <a:chExt cx="1947903" cy="3187343"/>
          </a:xfrm>
        </p:grpSpPr>
        <p:sp>
          <p:nvSpPr>
            <p:cNvPr id="5" name="TextBox 4">
              <a:extLst>
                <a:ext uri="{FF2B5EF4-FFF2-40B4-BE49-F238E27FC236}">
                  <a16:creationId xmlns:a16="http://schemas.microsoft.com/office/drawing/2014/main" id="{4D64F216-69D6-89EA-54FB-50C35F2853E0}"/>
                </a:ext>
              </a:extLst>
            </p:cNvPr>
            <p:cNvSpPr txBox="1"/>
            <p:nvPr/>
          </p:nvSpPr>
          <p:spPr>
            <a:xfrm>
              <a:off x="1088083" y="2158319"/>
              <a:ext cx="1263487" cy="3093154"/>
            </a:xfrm>
            <a:prstGeom prst="rect">
              <a:avLst/>
            </a:prstGeom>
            <a:noFill/>
          </p:spPr>
          <p:txBody>
            <a:bodyPr wrap="none" rtlCol="0">
              <a:spAutoFit/>
            </a:bodyPr>
            <a:lstStyle/>
            <a:p>
              <a:r>
                <a:rPr lang="en-US" sz="19500" spc="-2000" dirty="0">
                  <a:solidFill>
                    <a:srgbClr val="B7A532"/>
                  </a:solidFill>
                  <a:latin typeface="Aptos ExtraBold" panose="020B0004020202020204" pitchFamily="34" charset="0"/>
                </a:rPr>
                <a:t>3</a:t>
              </a:r>
            </a:p>
          </p:txBody>
        </p:sp>
        <p:sp>
          <p:nvSpPr>
            <p:cNvPr id="10" name="Oval 9">
              <a:extLst>
                <a:ext uri="{FF2B5EF4-FFF2-40B4-BE49-F238E27FC236}">
                  <a16:creationId xmlns:a16="http://schemas.microsoft.com/office/drawing/2014/main" id="{53F7633C-3460-CBFC-90F1-107198D19E22}"/>
                </a:ext>
              </a:extLst>
            </p:cNvPr>
            <p:cNvSpPr/>
            <p:nvPr/>
          </p:nvSpPr>
          <p:spPr>
            <a:xfrm>
              <a:off x="2990267"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BFF6FE60-7C39-10A2-C0B2-D20CE8FA85F7}"/>
              </a:ext>
            </a:extLst>
          </p:cNvPr>
          <p:cNvSpPr>
            <a:spLocks noGrp="1"/>
          </p:cNvSpPr>
          <p:nvPr>
            <p:ph idx="1"/>
          </p:nvPr>
        </p:nvSpPr>
        <p:spPr>
          <a:xfrm>
            <a:off x="3622192" y="2759425"/>
            <a:ext cx="5355861" cy="2243224"/>
          </a:xfrm>
        </p:spPr>
        <p:txBody>
          <a:bodyPr>
            <a:noAutofit/>
          </a:bodyPr>
          <a:lstStyle/>
          <a:p>
            <a:pPr marL="0" indent="0">
              <a:spcBef>
                <a:spcPts val="0"/>
              </a:spcBef>
              <a:buNone/>
            </a:pPr>
            <a:r>
              <a:rPr lang="en-US" sz="4000" b="1" dirty="0"/>
              <a:t>Ladders</a:t>
            </a:r>
          </a:p>
          <a:p>
            <a:pPr marL="0" indent="0">
              <a:spcBef>
                <a:spcPts val="0"/>
              </a:spcBef>
              <a:spcAft>
                <a:spcPts val="0"/>
              </a:spcAft>
              <a:buNone/>
            </a:pPr>
            <a:r>
              <a:rPr lang="en-US" sz="3600" dirty="0"/>
              <a:t>Standard 1926.1053</a:t>
            </a:r>
          </a:p>
          <a:p>
            <a:pPr marL="0" indent="0">
              <a:spcBef>
                <a:spcPts val="0"/>
              </a:spcBef>
              <a:spcAft>
                <a:spcPts val="0"/>
              </a:spcAft>
              <a:buNone/>
            </a:pPr>
            <a:r>
              <a:rPr lang="en-US" sz="3600" dirty="0"/>
              <a:t>Total violations: 2,861</a:t>
            </a:r>
            <a:endParaRPr lang="en-US" dirty="0"/>
          </a:p>
        </p:txBody>
      </p:sp>
      <p:pic>
        <p:nvPicPr>
          <p:cNvPr id="6" name="Picture 5" descr="Machine-generated image of a ladder.">
            <a:extLst>
              <a:ext uri="{FF2B5EF4-FFF2-40B4-BE49-F238E27FC236}">
                <a16:creationId xmlns:a16="http://schemas.microsoft.com/office/drawing/2014/main" id="{C8809D5F-EEEF-042D-4EA2-A44151AE450A}"/>
              </a:ext>
            </a:extLst>
          </p:cNvPr>
          <p:cNvPicPr>
            <a:picLocks noChangeAspect="1"/>
          </p:cNvPicPr>
          <p:nvPr/>
        </p:nvPicPr>
        <p:blipFill>
          <a:blip r:embed="rId3"/>
          <a:stretch>
            <a:fillRect/>
          </a:stretch>
        </p:blipFill>
        <p:spPr>
          <a:xfrm>
            <a:off x="8673535" y="2584648"/>
            <a:ext cx="2340732" cy="2322576"/>
          </a:xfrm>
          <a:prstGeom prst="rect">
            <a:avLst/>
          </a:prstGeom>
        </p:spPr>
      </p:pic>
    </p:spTree>
    <p:extLst>
      <p:ext uri="{BB962C8B-B14F-4D97-AF65-F5344CB8AC3E}">
        <p14:creationId xmlns:p14="http://schemas.microsoft.com/office/powerpoint/2010/main" val="4099835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6A5EF8-F932-A1DF-6632-77B8EB8A7E48}"/>
              </a:ext>
            </a:extLst>
          </p:cNvPr>
          <p:cNvSpPr>
            <a:spLocks noGrp="1"/>
          </p:cNvSpPr>
          <p:nvPr>
            <p:ph type="title"/>
          </p:nvPr>
        </p:nvSpPr>
        <p:spPr/>
        <p:txBody>
          <a:bodyPr>
            <a:normAutofit fontScale="90000"/>
          </a:bodyPr>
          <a:lstStyle/>
          <a:p>
            <a:r>
              <a:rPr lang="en-US" sz="3600" dirty="0"/>
              <a:t>OSHA’s Top 10 Most Cited Standards, #2	</a:t>
            </a:r>
          </a:p>
        </p:txBody>
      </p:sp>
      <p:grpSp>
        <p:nvGrpSpPr>
          <p:cNvPr id="4" name="Group 3" descr="The number two.">
            <a:extLst>
              <a:ext uri="{FF2B5EF4-FFF2-40B4-BE49-F238E27FC236}">
                <a16:creationId xmlns:a16="http://schemas.microsoft.com/office/drawing/2014/main" id="{026CCFDB-BE9D-EFD9-4EFF-0517D70E2050}"/>
              </a:ext>
            </a:extLst>
          </p:cNvPr>
          <p:cNvGrpSpPr/>
          <p:nvPr/>
        </p:nvGrpSpPr>
        <p:grpSpPr>
          <a:xfrm>
            <a:off x="1186057" y="2158319"/>
            <a:ext cx="1947903" cy="3187343"/>
            <a:chOff x="1088083" y="2158319"/>
            <a:chExt cx="1947903" cy="3187343"/>
          </a:xfrm>
        </p:grpSpPr>
        <p:sp>
          <p:nvSpPr>
            <p:cNvPr id="5" name="TextBox 4">
              <a:extLst>
                <a:ext uri="{FF2B5EF4-FFF2-40B4-BE49-F238E27FC236}">
                  <a16:creationId xmlns:a16="http://schemas.microsoft.com/office/drawing/2014/main" id="{67142BC4-F9C0-E72A-5618-BAACFCA7746A}"/>
                </a:ext>
              </a:extLst>
            </p:cNvPr>
            <p:cNvSpPr txBox="1"/>
            <p:nvPr/>
          </p:nvSpPr>
          <p:spPr>
            <a:xfrm>
              <a:off x="1088083" y="2158319"/>
              <a:ext cx="1263487" cy="3093154"/>
            </a:xfrm>
            <a:prstGeom prst="rect">
              <a:avLst/>
            </a:prstGeom>
            <a:noFill/>
          </p:spPr>
          <p:txBody>
            <a:bodyPr wrap="none" rtlCol="0">
              <a:spAutoFit/>
            </a:bodyPr>
            <a:lstStyle/>
            <a:p>
              <a:r>
                <a:rPr lang="en-US" sz="19500" spc="-2000" dirty="0">
                  <a:solidFill>
                    <a:srgbClr val="C7712C"/>
                  </a:solidFill>
                  <a:latin typeface="Aptos ExtraBold" panose="020B0004020202020204" pitchFamily="34" charset="0"/>
                </a:rPr>
                <a:t>2</a:t>
              </a:r>
            </a:p>
          </p:txBody>
        </p:sp>
        <p:sp>
          <p:nvSpPr>
            <p:cNvPr id="10" name="Oval 9">
              <a:extLst>
                <a:ext uri="{FF2B5EF4-FFF2-40B4-BE49-F238E27FC236}">
                  <a16:creationId xmlns:a16="http://schemas.microsoft.com/office/drawing/2014/main" id="{1C565D05-1AA1-E783-7477-24AC1CE83930}"/>
                </a:ext>
              </a:extLst>
            </p:cNvPr>
            <p:cNvSpPr/>
            <p:nvPr/>
          </p:nvSpPr>
          <p:spPr>
            <a:xfrm>
              <a:off x="2990267"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065849AF-6E2E-1510-E42B-B0BDF5481799}"/>
              </a:ext>
            </a:extLst>
          </p:cNvPr>
          <p:cNvSpPr>
            <a:spLocks noGrp="1"/>
          </p:cNvSpPr>
          <p:nvPr>
            <p:ph idx="1"/>
          </p:nvPr>
        </p:nvSpPr>
        <p:spPr>
          <a:xfrm>
            <a:off x="3445337" y="2705266"/>
            <a:ext cx="6962540" cy="2047386"/>
          </a:xfrm>
        </p:spPr>
        <p:txBody>
          <a:bodyPr>
            <a:noAutofit/>
          </a:bodyPr>
          <a:lstStyle/>
          <a:p>
            <a:pPr marL="0" indent="0">
              <a:spcBef>
                <a:spcPts val="0"/>
              </a:spcBef>
              <a:buNone/>
            </a:pPr>
            <a:r>
              <a:rPr lang="en-US" sz="4000" b="1" spc="-20" dirty="0"/>
              <a:t>Hazard Communication</a:t>
            </a:r>
            <a:endParaRPr lang="en-US" sz="2800" b="1" spc="-20" dirty="0"/>
          </a:p>
          <a:p>
            <a:pPr marL="0" indent="0">
              <a:spcBef>
                <a:spcPts val="0"/>
              </a:spcBef>
              <a:spcAft>
                <a:spcPts val="0"/>
              </a:spcAft>
              <a:buNone/>
            </a:pPr>
            <a:r>
              <a:rPr lang="en-US" sz="3600" spc="-20" dirty="0"/>
              <a:t>Standard 1910.1200</a:t>
            </a:r>
          </a:p>
          <a:p>
            <a:pPr marL="0" indent="0">
              <a:spcBef>
                <a:spcPts val="0"/>
              </a:spcBef>
              <a:spcAft>
                <a:spcPts val="0"/>
              </a:spcAft>
              <a:buNone/>
            </a:pPr>
            <a:r>
              <a:rPr lang="en-US" sz="3600" spc="-20" dirty="0"/>
              <a:t>Total violations: 3,036</a:t>
            </a:r>
          </a:p>
        </p:txBody>
      </p:sp>
      <p:pic>
        <p:nvPicPr>
          <p:cNvPr id="6" name="Picture 5" descr="Machine-generated image of an exclamation point inside a triangle.">
            <a:extLst>
              <a:ext uri="{FF2B5EF4-FFF2-40B4-BE49-F238E27FC236}">
                <a16:creationId xmlns:a16="http://schemas.microsoft.com/office/drawing/2014/main" id="{BFE2D13D-C1C5-D041-E407-E999E45D84DD}"/>
              </a:ext>
            </a:extLst>
          </p:cNvPr>
          <p:cNvPicPr>
            <a:picLocks noChangeAspect="1"/>
          </p:cNvPicPr>
          <p:nvPr/>
        </p:nvPicPr>
        <p:blipFill>
          <a:blip r:embed="rId3"/>
          <a:stretch>
            <a:fillRect/>
          </a:stretch>
        </p:blipFill>
        <p:spPr>
          <a:xfrm>
            <a:off x="9133183" y="2543608"/>
            <a:ext cx="2346582" cy="2322576"/>
          </a:xfrm>
          <a:prstGeom prst="rect">
            <a:avLst/>
          </a:prstGeom>
        </p:spPr>
      </p:pic>
    </p:spTree>
    <p:extLst>
      <p:ext uri="{BB962C8B-B14F-4D97-AF65-F5344CB8AC3E}">
        <p14:creationId xmlns:p14="http://schemas.microsoft.com/office/powerpoint/2010/main" val="1327099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2FBDDB-7F1F-4F38-0ACC-6A7DFAA6B035}"/>
              </a:ext>
            </a:extLst>
          </p:cNvPr>
          <p:cNvSpPr>
            <a:spLocks noGrp="1"/>
          </p:cNvSpPr>
          <p:nvPr>
            <p:ph type="title"/>
          </p:nvPr>
        </p:nvSpPr>
        <p:spPr/>
        <p:txBody>
          <a:bodyPr>
            <a:normAutofit fontScale="90000"/>
          </a:bodyPr>
          <a:lstStyle/>
          <a:p>
            <a:r>
              <a:rPr lang="en-US" sz="3600" dirty="0"/>
              <a:t>OSHA’s Top 10 Most Cited Standards, #1	</a:t>
            </a:r>
          </a:p>
        </p:txBody>
      </p:sp>
      <p:grpSp>
        <p:nvGrpSpPr>
          <p:cNvPr id="4" name="Group 3" descr="The number one.">
            <a:extLst>
              <a:ext uri="{FF2B5EF4-FFF2-40B4-BE49-F238E27FC236}">
                <a16:creationId xmlns:a16="http://schemas.microsoft.com/office/drawing/2014/main" id="{364298D4-0AD3-12A0-AFD3-0BAFC1D04284}"/>
              </a:ext>
            </a:extLst>
          </p:cNvPr>
          <p:cNvGrpSpPr/>
          <p:nvPr/>
        </p:nvGrpSpPr>
        <p:grpSpPr>
          <a:xfrm>
            <a:off x="1186057" y="2158319"/>
            <a:ext cx="1947903" cy="3187343"/>
            <a:chOff x="1088083" y="2158319"/>
            <a:chExt cx="1947903" cy="3187343"/>
          </a:xfrm>
        </p:grpSpPr>
        <p:sp>
          <p:nvSpPr>
            <p:cNvPr id="5" name="TextBox 4">
              <a:extLst>
                <a:ext uri="{FF2B5EF4-FFF2-40B4-BE49-F238E27FC236}">
                  <a16:creationId xmlns:a16="http://schemas.microsoft.com/office/drawing/2014/main" id="{D5C83584-4577-EFB0-833C-7888337576AC}"/>
                </a:ext>
              </a:extLst>
            </p:cNvPr>
            <p:cNvSpPr txBox="1"/>
            <p:nvPr/>
          </p:nvSpPr>
          <p:spPr>
            <a:xfrm>
              <a:off x="1088083" y="2158319"/>
              <a:ext cx="1263487" cy="3093154"/>
            </a:xfrm>
            <a:prstGeom prst="rect">
              <a:avLst/>
            </a:prstGeom>
            <a:noFill/>
          </p:spPr>
          <p:txBody>
            <a:bodyPr wrap="none" rtlCol="0">
              <a:spAutoFit/>
            </a:bodyPr>
            <a:lstStyle/>
            <a:p>
              <a:r>
                <a:rPr lang="en-US" sz="19500" spc="-2000" dirty="0">
                  <a:solidFill>
                    <a:srgbClr val="BD4E4F"/>
                  </a:solidFill>
                  <a:latin typeface="Aptos ExtraBold" panose="020B0004020202020204" pitchFamily="34" charset="0"/>
                </a:rPr>
                <a:t>1</a:t>
              </a:r>
            </a:p>
          </p:txBody>
        </p:sp>
        <p:sp>
          <p:nvSpPr>
            <p:cNvPr id="10" name="Oval 9">
              <a:extLst>
                <a:ext uri="{FF2B5EF4-FFF2-40B4-BE49-F238E27FC236}">
                  <a16:creationId xmlns:a16="http://schemas.microsoft.com/office/drawing/2014/main" id="{67E1447E-BADB-8F9A-DC48-6315A54607BF}"/>
                </a:ext>
              </a:extLst>
            </p:cNvPr>
            <p:cNvSpPr/>
            <p:nvPr/>
          </p:nvSpPr>
          <p:spPr>
            <a:xfrm>
              <a:off x="2990267" y="2252508"/>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5CA18E19-EDF1-5A8A-065C-C69AFB90AF1E}"/>
              </a:ext>
            </a:extLst>
          </p:cNvPr>
          <p:cNvSpPr>
            <a:spLocks noGrp="1"/>
          </p:cNvSpPr>
          <p:nvPr>
            <p:ph idx="1"/>
          </p:nvPr>
        </p:nvSpPr>
        <p:spPr>
          <a:xfrm>
            <a:off x="3585267" y="2736488"/>
            <a:ext cx="5895474" cy="2387410"/>
          </a:xfrm>
        </p:spPr>
        <p:txBody>
          <a:bodyPr>
            <a:noAutofit/>
          </a:bodyPr>
          <a:lstStyle/>
          <a:p>
            <a:pPr marL="0" lvl="4" indent="0">
              <a:spcBef>
                <a:spcPts val="0"/>
              </a:spcBef>
              <a:buNone/>
            </a:pPr>
            <a:r>
              <a:rPr lang="en-US" sz="4000" b="1" dirty="0"/>
              <a:t>Fall Protection</a:t>
            </a:r>
          </a:p>
          <a:p>
            <a:pPr marL="0" lvl="3" indent="0">
              <a:spcBef>
                <a:spcPts val="0"/>
              </a:spcBef>
              <a:spcAft>
                <a:spcPts val="0"/>
              </a:spcAft>
              <a:buNone/>
            </a:pPr>
            <a:r>
              <a:rPr lang="en-US" sz="3600" dirty="0"/>
              <a:t>Standard 1926.501</a:t>
            </a:r>
          </a:p>
          <a:p>
            <a:pPr marL="0" lvl="3" indent="0">
              <a:spcBef>
                <a:spcPts val="0"/>
              </a:spcBef>
              <a:spcAft>
                <a:spcPts val="0"/>
              </a:spcAft>
              <a:buNone/>
            </a:pPr>
            <a:r>
              <a:rPr lang="en-US" sz="3600" dirty="0"/>
              <a:t>Total violations: 7,035</a:t>
            </a:r>
          </a:p>
        </p:txBody>
      </p:sp>
      <p:pic>
        <p:nvPicPr>
          <p:cNvPr id="6" name="Picture 5" descr="Machine-generated image of an upper-body harness with straps that criss-cross the chest.">
            <a:extLst>
              <a:ext uri="{FF2B5EF4-FFF2-40B4-BE49-F238E27FC236}">
                <a16:creationId xmlns:a16="http://schemas.microsoft.com/office/drawing/2014/main" id="{7E689D12-E1CD-9A39-CBC6-18D8A6EC85F0}"/>
              </a:ext>
            </a:extLst>
          </p:cNvPr>
          <p:cNvPicPr>
            <a:picLocks noChangeAspect="1"/>
          </p:cNvPicPr>
          <p:nvPr/>
        </p:nvPicPr>
        <p:blipFill>
          <a:blip r:embed="rId3"/>
          <a:stretch>
            <a:fillRect/>
          </a:stretch>
        </p:blipFill>
        <p:spPr>
          <a:xfrm>
            <a:off x="8671557" y="2543608"/>
            <a:ext cx="2313609" cy="2322576"/>
          </a:xfrm>
          <a:prstGeom prst="rect">
            <a:avLst/>
          </a:prstGeom>
        </p:spPr>
      </p:pic>
    </p:spTree>
    <p:extLst>
      <p:ext uri="{BB962C8B-B14F-4D97-AF65-F5344CB8AC3E}">
        <p14:creationId xmlns:p14="http://schemas.microsoft.com/office/powerpoint/2010/main" val="129394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B67A8C-5122-A6AF-DD72-47271FB5A51C}"/>
              </a:ext>
            </a:extLst>
          </p:cNvPr>
          <p:cNvSpPr>
            <a:spLocks noGrp="1"/>
          </p:cNvSpPr>
          <p:nvPr>
            <p:ph type="title"/>
          </p:nvPr>
        </p:nvSpPr>
        <p:spPr/>
        <p:txBody>
          <a:bodyPr>
            <a:normAutofit fontScale="90000"/>
          </a:bodyPr>
          <a:lstStyle/>
          <a:p>
            <a:r>
              <a:rPr lang="en-US" sz="3600" dirty="0"/>
              <a:t>OSHA’s Top 10 Most Cited Standards - List</a:t>
            </a:r>
          </a:p>
        </p:txBody>
      </p:sp>
      <p:sp>
        <p:nvSpPr>
          <p:cNvPr id="2" name="Content Placeholder 1">
            <a:extLst>
              <a:ext uri="{FF2B5EF4-FFF2-40B4-BE49-F238E27FC236}">
                <a16:creationId xmlns:a16="http://schemas.microsoft.com/office/drawing/2014/main" id="{F1FC856E-53C3-9683-B80E-AFBF3F64C881}"/>
              </a:ext>
            </a:extLst>
          </p:cNvPr>
          <p:cNvSpPr>
            <a:spLocks noGrp="1"/>
          </p:cNvSpPr>
          <p:nvPr>
            <p:ph idx="1"/>
          </p:nvPr>
        </p:nvSpPr>
        <p:spPr>
          <a:xfrm>
            <a:off x="885371" y="1632924"/>
            <a:ext cx="10725436" cy="4867446"/>
          </a:xfrm>
        </p:spPr>
        <p:txBody>
          <a:bodyPr>
            <a:normAutofit fontScale="92500" lnSpcReduction="20000"/>
          </a:bodyPr>
          <a:lstStyle/>
          <a:p>
            <a:pPr marL="0" indent="0" algn="ctr">
              <a:spcAft>
                <a:spcPts val="1800"/>
              </a:spcAft>
              <a:buNone/>
            </a:pPr>
            <a:r>
              <a:rPr lang="en-US" b="1" dirty="0"/>
              <a:t>Oct. 1, 2024, through Sept. 30, 2025</a:t>
            </a:r>
          </a:p>
          <a:p>
            <a:pPr marL="457200" indent="-457200">
              <a:buFont typeface="+mj-lt"/>
              <a:buAutoNum type="arabicPeriod"/>
            </a:pPr>
            <a:r>
              <a:rPr lang="en-US" dirty="0"/>
              <a:t>Fall Protection – General Requirements</a:t>
            </a:r>
          </a:p>
          <a:p>
            <a:pPr marL="457200" indent="-457200">
              <a:buFont typeface="+mj-lt"/>
              <a:buAutoNum type="arabicPeriod"/>
            </a:pPr>
            <a:r>
              <a:rPr lang="en-US" dirty="0"/>
              <a:t>Hazard Communication</a:t>
            </a:r>
          </a:p>
          <a:p>
            <a:pPr marL="457200" indent="-457200">
              <a:buFont typeface="+mj-lt"/>
              <a:buAutoNum type="arabicPeriod"/>
            </a:pPr>
            <a:r>
              <a:rPr lang="en-US" dirty="0"/>
              <a:t>Ladders</a:t>
            </a:r>
          </a:p>
          <a:p>
            <a:pPr marL="457200" indent="-457200">
              <a:buFont typeface="+mj-lt"/>
              <a:buAutoNum type="arabicPeriod"/>
            </a:pPr>
            <a:r>
              <a:rPr lang="en-US" dirty="0"/>
              <a:t>Control of Hazardous Energy (Lockout/Tagout)</a:t>
            </a:r>
          </a:p>
          <a:p>
            <a:pPr marL="457200" indent="-457200">
              <a:buFont typeface="+mj-lt"/>
              <a:buAutoNum type="arabicPeriod"/>
            </a:pPr>
            <a:r>
              <a:rPr lang="en-US" dirty="0"/>
              <a:t>Respiratory Protection</a:t>
            </a:r>
          </a:p>
          <a:p>
            <a:pPr marL="457200" indent="-457200">
              <a:buFont typeface="+mj-lt"/>
              <a:buAutoNum type="arabicPeriod"/>
            </a:pPr>
            <a:r>
              <a:rPr lang="en-US" dirty="0"/>
              <a:t>Scaffolding</a:t>
            </a:r>
          </a:p>
          <a:p>
            <a:pPr marL="457200" indent="-457200">
              <a:buFont typeface="+mj-lt"/>
              <a:buAutoNum type="arabicPeriod"/>
            </a:pPr>
            <a:r>
              <a:rPr lang="en-US" dirty="0"/>
              <a:t>Fall Protection – Training Requirements</a:t>
            </a:r>
          </a:p>
          <a:p>
            <a:pPr marL="457200" indent="-457200">
              <a:buFont typeface="+mj-lt"/>
              <a:buAutoNum type="arabicPeriod"/>
            </a:pPr>
            <a:r>
              <a:rPr lang="en-US" dirty="0"/>
              <a:t>Powered Industrial Trucks</a:t>
            </a:r>
          </a:p>
          <a:p>
            <a:pPr marL="457200" indent="-457200">
              <a:buFont typeface="+mj-lt"/>
              <a:buAutoNum type="arabicPeriod"/>
            </a:pPr>
            <a:r>
              <a:rPr lang="en-US" dirty="0"/>
              <a:t>Personal Protective and Lifesaving Equipment – Eye and Face Protection</a:t>
            </a:r>
          </a:p>
          <a:p>
            <a:pPr marL="457200" indent="-457200">
              <a:buFont typeface="+mj-lt"/>
              <a:buAutoNum type="arabicPeriod"/>
            </a:pPr>
            <a:r>
              <a:rPr lang="en-US" dirty="0"/>
              <a:t>Machine Guarding</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962714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13BA0-82E1-0EE5-6490-B5375ECD4C1F}"/>
              </a:ext>
            </a:extLst>
          </p:cNvPr>
          <p:cNvSpPr>
            <a:spLocks noGrp="1"/>
          </p:cNvSpPr>
          <p:nvPr>
            <p:ph idx="1"/>
          </p:nvPr>
        </p:nvSpPr>
        <p:spPr/>
        <p:txBody>
          <a:bodyPr>
            <a:normAutofit/>
          </a:bodyPr>
          <a:lstStyle/>
          <a:p>
            <a:r>
              <a:rPr lang="en-US" dirty="0"/>
              <a:t>National Office OSHA Leadership </a:t>
            </a:r>
          </a:p>
          <a:p>
            <a:r>
              <a:rPr lang="en-US" dirty="0"/>
              <a:t>Oklahoma Area Office </a:t>
            </a:r>
          </a:p>
          <a:p>
            <a:r>
              <a:rPr lang="en-US" dirty="0"/>
              <a:t>OSHA’s Current Top 10 Most Cited </a:t>
            </a:r>
            <a:r>
              <a:rPr lang="en-US" sz="2000" i="1" dirty="0"/>
              <a:t>(October 1, 2024, through September 30, 2025)</a:t>
            </a:r>
          </a:p>
          <a:p>
            <a:r>
              <a:rPr lang="en-US" dirty="0"/>
              <a:t>Enforcement</a:t>
            </a:r>
          </a:p>
          <a:p>
            <a:pPr marL="685800" indent="-228600">
              <a:buSzPct val="55000"/>
              <a:buFont typeface="Wingdings" panose="05000000000000000000" pitchFamily="2" charset="2"/>
              <a:buChar char="q"/>
            </a:pPr>
            <a:r>
              <a:rPr lang="en-US" sz="2000" dirty="0"/>
              <a:t>NEP/REP/LEP</a:t>
            </a:r>
          </a:p>
          <a:p>
            <a:pPr marL="685800" indent="-228600">
              <a:buSzPct val="55000"/>
              <a:buFont typeface="Wingdings" panose="05000000000000000000" pitchFamily="2" charset="2"/>
              <a:buChar char="q"/>
            </a:pPr>
            <a:r>
              <a:rPr lang="en-US" sz="2000" dirty="0"/>
              <a:t>OSHA Penalties </a:t>
            </a:r>
          </a:p>
          <a:p>
            <a:r>
              <a:rPr lang="en-US" dirty="0"/>
              <a:t>Cooperative Programs</a:t>
            </a:r>
          </a:p>
          <a:p>
            <a:r>
              <a:rPr lang="en-US" dirty="0"/>
              <a:t>FY 2025 to Present Oklahoma Fatal Event Cases</a:t>
            </a:r>
          </a:p>
        </p:txBody>
      </p:sp>
      <p:sp>
        <p:nvSpPr>
          <p:cNvPr id="3" name="Title 2">
            <a:extLst>
              <a:ext uri="{FF2B5EF4-FFF2-40B4-BE49-F238E27FC236}">
                <a16:creationId xmlns:a16="http://schemas.microsoft.com/office/drawing/2014/main" id="{A1B4E551-635A-0353-C741-4F53AFAE9C69}"/>
              </a:ext>
            </a:extLst>
          </p:cNvPr>
          <p:cNvSpPr>
            <a:spLocks noGrp="1"/>
          </p:cNvSpPr>
          <p:nvPr>
            <p:ph type="title"/>
          </p:nvPr>
        </p:nvSpPr>
        <p:spPr/>
        <p:txBody>
          <a:bodyPr>
            <a:normAutofit fontScale="90000"/>
          </a:bodyPr>
          <a:lstStyle/>
          <a:p>
            <a:r>
              <a:rPr lang="en-US" dirty="0"/>
              <a:t>OSHA Briefing</a:t>
            </a:r>
          </a:p>
        </p:txBody>
      </p:sp>
    </p:spTree>
    <p:extLst>
      <p:ext uri="{BB962C8B-B14F-4D97-AF65-F5344CB8AC3E}">
        <p14:creationId xmlns:p14="http://schemas.microsoft.com/office/powerpoint/2010/main" val="2590408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275B5F-52C7-22F8-D36E-30C1C69C06D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714EA6B-4AAE-739A-C0D3-DE74644B5B1A}"/>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b="0" cap="all">
                <a:solidFill>
                  <a:srgbClr val="FFFFFF"/>
                </a:solidFill>
                <a:latin typeface="+mj-lt"/>
              </a:rPr>
              <a:t> ENFORCEMENT</a:t>
            </a:r>
          </a:p>
        </p:txBody>
      </p:sp>
      <p:sp>
        <p:nvSpPr>
          <p:cNvPr id="2" name="Content Placeholder 1">
            <a:extLst>
              <a:ext uri="{FF2B5EF4-FFF2-40B4-BE49-F238E27FC236}">
                <a16:creationId xmlns:a16="http://schemas.microsoft.com/office/drawing/2014/main" id="{1356DE18-D0FF-39F4-71EC-E428F0BC1CEC}"/>
              </a:ext>
            </a:extLst>
          </p:cNvPr>
          <p:cNvSpPr>
            <a:spLocks noGrp="1"/>
          </p:cNvSpPr>
          <p:nvPr>
            <p:ph sz="half" idx="2"/>
          </p:nvPr>
        </p:nvSpPr>
        <p:spPr>
          <a:xfrm>
            <a:off x="5155905" y="1113764"/>
            <a:ext cx="6108179" cy="4624327"/>
          </a:xfrm>
        </p:spPr>
        <p:txBody>
          <a:bodyPr vert="horz" lIns="91440" tIns="45720" rIns="91440" bIns="45720" rtlCol="0" anchor="ctr">
            <a:normAutofit/>
          </a:bodyPr>
          <a:lstStyle/>
          <a:p>
            <a:pPr>
              <a:buClr>
                <a:schemeClr val="accent2"/>
              </a:buClr>
            </a:pPr>
            <a:r>
              <a:rPr lang="en-US">
                <a:latin typeface="+mn-lt"/>
              </a:rPr>
              <a:t>OSHA sets enforcement policy and targeted inspection programs.</a:t>
            </a:r>
          </a:p>
          <a:p>
            <a:pPr>
              <a:buClr>
                <a:schemeClr val="accent2"/>
              </a:buClr>
            </a:pPr>
            <a:endParaRPr lang="en-US">
              <a:latin typeface="+mn-lt"/>
            </a:endParaRPr>
          </a:p>
          <a:p>
            <a:pPr>
              <a:buClr>
                <a:schemeClr val="accent2"/>
              </a:buClr>
            </a:pPr>
            <a:r>
              <a:rPr lang="en-US">
                <a:latin typeface="+mn-lt"/>
              </a:rPr>
              <a:t>Respond to fatalities, catastrophes and complaints.</a:t>
            </a:r>
          </a:p>
          <a:p>
            <a:pPr>
              <a:buClr>
                <a:schemeClr val="accent2"/>
              </a:buClr>
            </a:pPr>
            <a:endParaRPr lang="en-US">
              <a:latin typeface="+mn-lt"/>
            </a:endParaRPr>
          </a:p>
          <a:p>
            <a:pPr>
              <a:buClr>
                <a:schemeClr val="accent2"/>
              </a:buClr>
            </a:pPr>
            <a:r>
              <a:rPr lang="en-US">
                <a:latin typeface="+mn-lt"/>
              </a:rPr>
              <a:t>Emphasis Programs at the national, regional and local levels. </a:t>
            </a:r>
          </a:p>
        </p:txBody>
      </p:sp>
    </p:spTree>
    <p:extLst>
      <p:ext uri="{BB962C8B-B14F-4D97-AF65-F5344CB8AC3E}">
        <p14:creationId xmlns:p14="http://schemas.microsoft.com/office/powerpoint/2010/main" val="3055727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9875" y="525374"/>
            <a:ext cx="11029616" cy="489067"/>
          </a:xfrm>
        </p:spPr>
        <p:txBody>
          <a:bodyPr>
            <a:normAutofit fontScale="90000"/>
          </a:bodyPr>
          <a:lstStyle/>
          <a:p>
            <a:r>
              <a:rPr lang="en-US" dirty="0"/>
              <a:t>ENFORCEMENT PROGRAMS</a:t>
            </a:r>
          </a:p>
        </p:txBody>
      </p:sp>
      <p:sp>
        <p:nvSpPr>
          <p:cNvPr id="3" name="Content Placeholder 2">
            <a:extLst>
              <a:ext uri="{FF2B5EF4-FFF2-40B4-BE49-F238E27FC236}">
                <a16:creationId xmlns:a16="http://schemas.microsoft.com/office/drawing/2014/main" id="{6E05E4D1-58D9-6E6B-089D-D01326A322D7}"/>
              </a:ext>
            </a:extLst>
          </p:cNvPr>
          <p:cNvSpPr>
            <a:spLocks noGrp="1"/>
          </p:cNvSpPr>
          <p:nvPr>
            <p:ph idx="1"/>
          </p:nvPr>
        </p:nvSpPr>
        <p:spPr>
          <a:xfrm>
            <a:off x="769874" y="1432560"/>
            <a:ext cx="5070753" cy="4416305"/>
          </a:xfrm>
        </p:spPr>
        <p:txBody>
          <a:bodyPr>
            <a:normAutofit fontScale="92500" lnSpcReduction="20000"/>
          </a:bodyPr>
          <a:lstStyle/>
          <a:p>
            <a:pPr marL="0" indent="0">
              <a:spcBef>
                <a:spcPts val="0"/>
              </a:spcBef>
              <a:spcAft>
                <a:spcPts val="0"/>
              </a:spcAft>
              <a:buNone/>
            </a:pPr>
            <a:r>
              <a:rPr lang="en-US" u="sng" dirty="0"/>
              <a:t>NATIONAL EMPHASIS PROGRAMS (NEP)</a:t>
            </a:r>
          </a:p>
          <a:p>
            <a:pPr marL="0" indent="0">
              <a:spcBef>
                <a:spcPts val="0"/>
              </a:spcBef>
              <a:spcAft>
                <a:spcPts val="0"/>
              </a:spcAft>
              <a:buNone/>
            </a:pPr>
            <a:endParaRPr lang="en-US" sz="2200" dirty="0"/>
          </a:p>
          <a:p>
            <a:pPr marL="461963" indent="-304800">
              <a:spcBef>
                <a:spcPts val="0"/>
              </a:spcBef>
            </a:pPr>
            <a:r>
              <a:rPr lang="en-US" sz="1900" dirty="0"/>
              <a:t>Combustible Dust</a:t>
            </a:r>
          </a:p>
          <a:p>
            <a:pPr marL="461963" indent="-304800">
              <a:spcBef>
                <a:spcPts val="0"/>
              </a:spcBef>
            </a:pPr>
            <a:r>
              <a:rPr lang="en-US" sz="1900" dirty="0"/>
              <a:t>Fall Prevention/Protection</a:t>
            </a:r>
          </a:p>
          <a:p>
            <a:pPr marL="461963" indent="-304800">
              <a:spcBef>
                <a:spcPts val="0"/>
              </a:spcBef>
            </a:pPr>
            <a:r>
              <a:rPr lang="en-US" sz="1900" dirty="0">
                <a:highlight>
                  <a:srgbClr val="C6D9F1"/>
                </a:highlight>
              </a:rPr>
              <a:t>Hazardous Machinery/Amputations</a:t>
            </a:r>
          </a:p>
          <a:p>
            <a:pPr marL="461963" indent="-304800">
              <a:spcBef>
                <a:spcPts val="0"/>
              </a:spcBef>
            </a:pPr>
            <a:r>
              <a:rPr lang="en-US" sz="1900" dirty="0">
                <a:highlight>
                  <a:srgbClr val="C6D9F1"/>
                </a:highlight>
              </a:rPr>
              <a:t>Heat </a:t>
            </a:r>
            <a:r>
              <a:rPr lang="en-US" sz="1500" i="1" dirty="0">
                <a:highlight>
                  <a:srgbClr val="C6D9F1"/>
                </a:highlight>
              </a:rPr>
              <a:t>(Now National EP and replaces REP)</a:t>
            </a:r>
          </a:p>
          <a:p>
            <a:pPr marL="461963" indent="-304800">
              <a:spcBef>
                <a:spcPts val="0"/>
              </a:spcBef>
            </a:pPr>
            <a:r>
              <a:rPr lang="en-US" sz="1900" dirty="0"/>
              <a:t>Hexavalent Chromium</a:t>
            </a:r>
          </a:p>
          <a:p>
            <a:pPr marL="461963" indent="-304800">
              <a:spcBef>
                <a:spcPts val="0"/>
              </a:spcBef>
            </a:pPr>
            <a:r>
              <a:rPr lang="en-US" sz="1900" dirty="0"/>
              <a:t>Lead</a:t>
            </a:r>
          </a:p>
          <a:p>
            <a:pPr marL="461963" indent="-304800">
              <a:spcBef>
                <a:spcPts val="0"/>
              </a:spcBef>
            </a:pPr>
            <a:r>
              <a:rPr lang="en-US" sz="1900" dirty="0"/>
              <a:t>Primary Metal Industries</a:t>
            </a:r>
          </a:p>
          <a:p>
            <a:pPr marL="461963" indent="-304800">
              <a:spcBef>
                <a:spcPts val="0"/>
              </a:spcBef>
            </a:pPr>
            <a:r>
              <a:rPr lang="en-US" sz="1900" dirty="0"/>
              <a:t>Process Safety Management (PSM)</a:t>
            </a:r>
          </a:p>
          <a:p>
            <a:pPr marL="461963" indent="-304800">
              <a:spcBef>
                <a:spcPts val="0"/>
              </a:spcBef>
            </a:pPr>
            <a:r>
              <a:rPr lang="en-US" sz="1900" dirty="0"/>
              <a:t>Shipbreaking</a:t>
            </a:r>
          </a:p>
          <a:p>
            <a:pPr marL="461963" indent="-304800">
              <a:spcBef>
                <a:spcPts val="0"/>
              </a:spcBef>
            </a:pPr>
            <a:r>
              <a:rPr lang="en-US" sz="1900" dirty="0"/>
              <a:t>Silica, Crystalline</a:t>
            </a:r>
          </a:p>
          <a:p>
            <a:pPr marL="461963" indent="-304800">
              <a:spcBef>
                <a:spcPts val="0"/>
              </a:spcBef>
            </a:pPr>
            <a:r>
              <a:rPr lang="en-US" sz="1900" dirty="0"/>
              <a:t>Trenching and Excavation</a:t>
            </a:r>
          </a:p>
          <a:p>
            <a:pPr marL="461963" indent="-304800">
              <a:spcBef>
                <a:spcPts val="0"/>
              </a:spcBef>
            </a:pPr>
            <a:r>
              <a:rPr lang="en-US" sz="1900" dirty="0"/>
              <a:t>Warehousing and Distribution Center Operations</a:t>
            </a:r>
          </a:p>
          <a:p>
            <a:pPr marL="0" indent="0">
              <a:spcBef>
                <a:spcPts val="0"/>
              </a:spcBef>
              <a:spcAft>
                <a:spcPts val="0"/>
              </a:spcAft>
              <a:buNone/>
            </a:pPr>
            <a:endParaRPr lang="en-US" dirty="0"/>
          </a:p>
        </p:txBody>
      </p:sp>
      <p:sp>
        <p:nvSpPr>
          <p:cNvPr id="4" name="Content Placeholder 2">
            <a:extLst>
              <a:ext uri="{FF2B5EF4-FFF2-40B4-BE49-F238E27FC236}">
                <a16:creationId xmlns:a16="http://schemas.microsoft.com/office/drawing/2014/main" id="{B96047A3-8726-0644-3EAC-83778CE06F50}"/>
              </a:ext>
            </a:extLst>
          </p:cNvPr>
          <p:cNvSpPr txBox="1">
            <a:spLocks/>
          </p:cNvSpPr>
          <p:nvPr/>
        </p:nvSpPr>
        <p:spPr>
          <a:xfrm>
            <a:off x="6728738" y="1432559"/>
            <a:ext cx="5070753" cy="4416305"/>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7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spcBef>
                <a:spcPts val="0"/>
              </a:spcBef>
              <a:spcAft>
                <a:spcPts val="0"/>
              </a:spcAft>
              <a:buFont typeface="Wingdings 2" panose="05020102010507070707" pitchFamily="18" charset="2"/>
              <a:buNone/>
            </a:pPr>
            <a:r>
              <a:rPr lang="en-US" sz="2200" u="sng" dirty="0"/>
              <a:t>REGIONAL EMPHASIS PROGRAMS (REP)</a:t>
            </a:r>
          </a:p>
          <a:p>
            <a:pPr marL="461963" indent="-304800">
              <a:lnSpc>
                <a:spcPct val="120000"/>
              </a:lnSpc>
              <a:spcBef>
                <a:spcPts val="0"/>
              </a:spcBef>
              <a:spcAft>
                <a:spcPts val="0"/>
              </a:spcAft>
            </a:pPr>
            <a:r>
              <a:rPr lang="en-US" sz="1800" dirty="0"/>
              <a:t>Construction </a:t>
            </a:r>
          </a:p>
          <a:p>
            <a:pPr marL="461963" indent="-304800">
              <a:lnSpc>
                <a:spcPct val="120000"/>
              </a:lnSpc>
              <a:spcBef>
                <a:spcPts val="0"/>
              </a:spcBef>
              <a:spcAft>
                <a:spcPts val="0"/>
              </a:spcAft>
            </a:pPr>
            <a:r>
              <a:rPr lang="en-US" sz="1800" dirty="0"/>
              <a:t>Cranes in Construction </a:t>
            </a:r>
          </a:p>
          <a:p>
            <a:pPr marL="461963" indent="-304800">
              <a:lnSpc>
                <a:spcPct val="120000"/>
              </a:lnSpc>
              <a:spcBef>
                <a:spcPts val="0"/>
              </a:spcBef>
              <a:spcAft>
                <a:spcPts val="0"/>
              </a:spcAft>
            </a:pPr>
            <a:r>
              <a:rPr lang="en-US" sz="1800" dirty="0"/>
              <a:t>Falls Hazards in Non-Construction </a:t>
            </a:r>
          </a:p>
          <a:p>
            <a:pPr marL="461963" indent="-304800">
              <a:lnSpc>
                <a:spcPct val="120000"/>
              </a:lnSpc>
              <a:spcBef>
                <a:spcPts val="0"/>
              </a:spcBef>
              <a:spcAft>
                <a:spcPts val="0"/>
              </a:spcAft>
            </a:pPr>
            <a:r>
              <a:rPr lang="en-US" sz="1800" dirty="0"/>
              <a:t>Grain Handling Facilities </a:t>
            </a:r>
          </a:p>
          <a:p>
            <a:pPr marL="461963" indent="-304800">
              <a:lnSpc>
                <a:spcPct val="120000"/>
              </a:lnSpc>
              <a:spcBef>
                <a:spcPts val="0"/>
              </a:spcBef>
              <a:spcAft>
                <a:spcPts val="0"/>
              </a:spcAft>
            </a:pPr>
            <a:r>
              <a:rPr lang="en-US" sz="1800" dirty="0"/>
              <a:t>Health Hazards in the Healthcare Industry</a:t>
            </a:r>
          </a:p>
          <a:p>
            <a:pPr marL="461963" indent="-304800">
              <a:lnSpc>
                <a:spcPct val="120000"/>
              </a:lnSpc>
              <a:spcBef>
                <a:spcPts val="0"/>
              </a:spcBef>
              <a:spcAft>
                <a:spcPts val="0"/>
              </a:spcAft>
            </a:pPr>
            <a:r>
              <a:rPr lang="en-US" sz="1800" dirty="0"/>
              <a:t>High Noise in Manufacturing Industries </a:t>
            </a:r>
          </a:p>
          <a:p>
            <a:pPr marL="461963" indent="-304800">
              <a:lnSpc>
                <a:spcPct val="120000"/>
              </a:lnSpc>
              <a:spcBef>
                <a:spcPts val="0"/>
              </a:spcBef>
              <a:spcAft>
                <a:spcPts val="0"/>
              </a:spcAft>
            </a:pPr>
            <a:r>
              <a:rPr lang="en-US" sz="1800" dirty="0"/>
              <a:t>Poultry Processing Facilities </a:t>
            </a:r>
          </a:p>
          <a:p>
            <a:pPr marL="461963" indent="-304800">
              <a:lnSpc>
                <a:spcPct val="120000"/>
              </a:lnSpc>
              <a:spcBef>
                <a:spcPts val="0"/>
              </a:spcBef>
              <a:spcAft>
                <a:spcPts val="0"/>
              </a:spcAft>
            </a:pPr>
            <a:r>
              <a:rPr lang="en-US" sz="1800" dirty="0"/>
              <a:t>Safety &amp; Health Hazards in Manufacture of Fabricated Metal Products (</a:t>
            </a:r>
            <a:r>
              <a:rPr lang="en-US" sz="1800" dirty="0" err="1"/>
              <a:t>MetalFab</a:t>
            </a:r>
            <a:r>
              <a:rPr lang="en-US" sz="1800" dirty="0"/>
              <a:t>)</a:t>
            </a:r>
          </a:p>
          <a:p>
            <a:pPr marL="461963" indent="-304800">
              <a:lnSpc>
                <a:spcPct val="120000"/>
              </a:lnSpc>
              <a:spcBef>
                <a:spcPts val="0"/>
              </a:spcBef>
              <a:spcAft>
                <a:spcPts val="0"/>
              </a:spcAft>
            </a:pPr>
            <a:r>
              <a:rPr lang="en-US" sz="1800" dirty="0"/>
              <a:t>Upstream  Oil &amp; Gas Industry </a:t>
            </a:r>
          </a:p>
          <a:p>
            <a:pPr marL="461963" indent="-304800">
              <a:lnSpc>
                <a:spcPct val="120000"/>
              </a:lnSpc>
              <a:spcBef>
                <a:spcPts val="0"/>
              </a:spcBef>
              <a:spcAft>
                <a:spcPts val="0"/>
              </a:spcAft>
            </a:pPr>
            <a:r>
              <a:rPr lang="en-US" sz="1800" dirty="0"/>
              <a:t>Transportation Tank Cleaning Operations</a:t>
            </a:r>
          </a:p>
          <a:p>
            <a:pPr marL="0" indent="0">
              <a:buFont typeface="Wingdings 2" panose="05020102010507070707" pitchFamily="18" charset="2"/>
              <a:buNone/>
            </a:pPr>
            <a:endParaRPr lang="en-US" dirty="0"/>
          </a:p>
        </p:txBody>
      </p:sp>
    </p:spTree>
    <p:extLst>
      <p:ext uri="{BB962C8B-B14F-4D97-AF65-F5344CB8AC3E}">
        <p14:creationId xmlns:p14="http://schemas.microsoft.com/office/powerpoint/2010/main" val="234911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AF326E-E753-BFEA-63C6-98DBD64A24A2}"/>
              </a:ext>
            </a:extLst>
          </p:cNvPr>
          <p:cNvSpPr>
            <a:spLocks noGrp="1"/>
          </p:cNvSpPr>
          <p:nvPr>
            <p:ph type="title"/>
          </p:nvPr>
        </p:nvSpPr>
        <p:spPr/>
        <p:txBody>
          <a:bodyPr>
            <a:normAutofit fontScale="90000"/>
          </a:bodyPr>
          <a:lstStyle/>
          <a:p>
            <a:r>
              <a:rPr lang="en-US" dirty="0"/>
              <a:t>NEP - AMPUTATIONS IN MANUFACTURING	</a:t>
            </a:r>
          </a:p>
        </p:txBody>
      </p:sp>
      <p:sp>
        <p:nvSpPr>
          <p:cNvPr id="2" name="Content Placeholder 1">
            <a:extLst>
              <a:ext uri="{FF2B5EF4-FFF2-40B4-BE49-F238E27FC236}">
                <a16:creationId xmlns:a16="http://schemas.microsoft.com/office/drawing/2014/main" id="{115AC14A-89FF-AA32-6895-B6BF3A052EC1}"/>
              </a:ext>
            </a:extLst>
          </p:cNvPr>
          <p:cNvSpPr>
            <a:spLocks noGrp="1"/>
          </p:cNvSpPr>
          <p:nvPr>
            <p:ph idx="1"/>
          </p:nvPr>
        </p:nvSpPr>
        <p:spPr>
          <a:xfrm>
            <a:off x="425302" y="1621534"/>
            <a:ext cx="11302410" cy="4474466"/>
          </a:xfrm>
        </p:spPr>
        <p:txBody>
          <a:bodyPr>
            <a:normAutofit fontScale="85000" lnSpcReduction="20000"/>
          </a:bodyPr>
          <a:lstStyle/>
          <a:p>
            <a:pPr marL="305435" indent="-305435">
              <a:lnSpc>
                <a:spcPct val="120000"/>
              </a:lnSpc>
            </a:pPr>
            <a:r>
              <a:rPr lang="en-US" sz="2800" dirty="0">
                <a:latin typeface="Aptos"/>
                <a:ea typeface="Calibri"/>
                <a:cs typeface="Calibri"/>
              </a:rPr>
              <a:t>The updated program </a:t>
            </a:r>
            <a:r>
              <a:rPr lang="en-US" sz="2800" u="sng" dirty="0">
                <a:latin typeface="Aptos"/>
                <a:ea typeface="Calibri"/>
                <a:cs typeface="Calibri"/>
              </a:rPr>
              <a:t>issued on June 26, 2025</a:t>
            </a:r>
            <a:r>
              <a:rPr lang="en-US" sz="2800" dirty="0">
                <a:latin typeface="Aptos"/>
                <a:ea typeface="Calibri"/>
                <a:cs typeface="Calibri"/>
              </a:rPr>
              <a:t>, will be in place for </a:t>
            </a:r>
            <a:r>
              <a:rPr lang="en-US" sz="2800" b="1" i="1" dirty="0">
                <a:latin typeface="Aptos"/>
                <a:ea typeface="Calibri"/>
                <a:cs typeface="Calibri"/>
              </a:rPr>
              <a:t>five years</a:t>
            </a:r>
            <a:r>
              <a:rPr lang="en-US" sz="2800" dirty="0">
                <a:latin typeface="Aptos"/>
                <a:ea typeface="Calibri"/>
                <a:cs typeface="Calibri"/>
              </a:rPr>
              <a:t>.</a:t>
            </a:r>
          </a:p>
          <a:p>
            <a:pPr marL="305435" indent="-305435">
              <a:lnSpc>
                <a:spcPct val="120000"/>
              </a:lnSpc>
            </a:pPr>
            <a:r>
              <a:rPr lang="en-US" sz="2800" dirty="0">
                <a:ea typeface="Calibri" panose="020F0502020204030204" pitchFamily="34" charset="0"/>
                <a:cs typeface="Calibri" panose="020F0502020204030204" pitchFamily="34" charset="0"/>
              </a:rPr>
              <a:t>Significant changes in the updated emphasis program include:</a:t>
            </a:r>
          </a:p>
          <a:p>
            <a:pPr lvl="1">
              <a:lnSpc>
                <a:spcPct val="120000"/>
              </a:lnSpc>
              <a:buFont typeface="Wingdings" panose="05000000000000000000" pitchFamily="2" charset="2"/>
              <a:buChar char="§"/>
            </a:pPr>
            <a:r>
              <a:rPr lang="en-US" sz="2800" dirty="0">
                <a:ea typeface="Calibri" panose="020F0502020204030204" pitchFamily="34" charset="0"/>
                <a:cs typeface="Calibri" panose="020F0502020204030204" pitchFamily="34" charset="0"/>
              </a:rPr>
              <a:t>An </a:t>
            </a:r>
            <a:r>
              <a:rPr lang="en-US" sz="2800" b="1" u="sng" dirty="0">
                <a:ea typeface="Calibri" panose="020F0502020204030204" pitchFamily="34" charset="0"/>
                <a:cs typeface="Calibri" panose="020F0502020204030204" pitchFamily="34" charset="0"/>
              </a:rPr>
              <a:t>updated list of </a:t>
            </a:r>
            <a:r>
              <a:rPr lang="en-US" sz="2800" dirty="0">
                <a:ea typeface="Calibri" panose="020F0502020204030204" pitchFamily="34" charset="0"/>
                <a:cs typeface="Calibri" panose="020F0502020204030204" pitchFamily="34" charset="0"/>
              </a:rPr>
              <a:t>North American Industry Code System </a:t>
            </a:r>
            <a:r>
              <a:rPr lang="en-US" sz="2800" b="1" dirty="0">
                <a:ea typeface="Calibri" panose="020F0502020204030204" pitchFamily="34" charset="0"/>
                <a:cs typeface="Calibri" panose="020F0502020204030204" pitchFamily="34" charset="0"/>
              </a:rPr>
              <a:t>(NAICS) </a:t>
            </a:r>
            <a:r>
              <a:rPr lang="en-US" sz="2800" dirty="0">
                <a:ea typeface="Calibri" panose="020F0502020204030204" pitchFamily="34" charset="0"/>
                <a:cs typeface="Calibri" panose="020F0502020204030204" pitchFamily="34" charset="0"/>
              </a:rPr>
              <a:t>establishment codes identified for inclusion in the program.</a:t>
            </a:r>
          </a:p>
          <a:p>
            <a:pPr lvl="1">
              <a:lnSpc>
                <a:spcPct val="120000"/>
              </a:lnSpc>
              <a:buFont typeface="Wingdings" panose="05000000000000000000" pitchFamily="2" charset="2"/>
              <a:buChar char="§"/>
            </a:pPr>
            <a:r>
              <a:rPr lang="en-US" sz="2800" dirty="0">
                <a:ea typeface="Calibri" panose="020F0502020204030204" pitchFamily="34" charset="0"/>
                <a:cs typeface="Calibri" panose="020F0502020204030204" pitchFamily="34" charset="0"/>
              </a:rPr>
              <a:t>Allows establishments that </a:t>
            </a:r>
            <a:r>
              <a:rPr lang="en-US" sz="2800" b="1" dirty="0">
                <a:ea typeface="Calibri" panose="020F0502020204030204" pitchFamily="34" charset="0"/>
                <a:cs typeface="Calibri" panose="020F0502020204030204" pitchFamily="34" charset="0"/>
              </a:rPr>
              <a:t>had </a:t>
            </a:r>
            <a:r>
              <a:rPr lang="en-US" sz="2800" dirty="0">
                <a:ea typeface="Calibri" panose="020F0502020204030204" pitchFamily="34" charset="0"/>
                <a:cs typeface="Calibri" panose="020F0502020204030204" pitchFamily="34" charset="0"/>
              </a:rPr>
              <a:t>an inspection under the NEP </a:t>
            </a:r>
            <a:r>
              <a:rPr lang="en-US" sz="2800" u="sng" dirty="0">
                <a:ea typeface="Calibri" panose="020F0502020204030204" pitchFamily="34" charset="0"/>
                <a:cs typeface="Calibri" panose="020F0502020204030204" pitchFamily="34" charset="0"/>
              </a:rPr>
              <a:t>in the previous 24 months</a:t>
            </a:r>
            <a:r>
              <a:rPr lang="en-US" sz="2800" dirty="0">
                <a:ea typeface="Calibri" panose="020F0502020204030204" pitchFamily="34" charset="0"/>
                <a:cs typeface="Calibri" panose="020F0502020204030204" pitchFamily="34" charset="0"/>
              </a:rPr>
              <a:t> </a:t>
            </a:r>
            <a:r>
              <a:rPr lang="en-US" sz="2800" b="1" dirty="0">
                <a:ea typeface="Calibri" panose="020F0502020204030204" pitchFamily="34" charset="0"/>
                <a:cs typeface="Calibri" panose="020F0502020204030204" pitchFamily="34" charset="0"/>
              </a:rPr>
              <a:t>and</a:t>
            </a:r>
            <a:r>
              <a:rPr lang="en-US" sz="2800" dirty="0">
                <a:ea typeface="Calibri" panose="020F0502020204030204" pitchFamily="34" charset="0"/>
                <a:cs typeface="Calibri" panose="020F0502020204030204" pitchFamily="34" charset="0"/>
              </a:rPr>
              <a:t> </a:t>
            </a:r>
            <a:r>
              <a:rPr lang="en-US" sz="2800" u="sng" dirty="0">
                <a:ea typeface="Calibri" panose="020F0502020204030204" pitchFamily="34" charset="0"/>
                <a:cs typeface="Calibri" panose="020F0502020204030204" pitchFamily="34" charset="0"/>
              </a:rPr>
              <a:t>did not report an amputation </a:t>
            </a:r>
            <a:r>
              <a:rPr lang="en-US" sz="2800" dirty="0">
                <a:ea typeface="Calibri" panose="020F0502020204030204" pitchFamily="34" charset="0"/>
                <a:cs typeface="Calibri" panose="020F0502020204030204" pitchFamily="34" charset="0"/>
              </a:rPr>
              <a:t>to be removed from the programmed inspection list.</a:t>
            </a:r>
          </a:p>
          <a:p>
            <a:pPr lvl="1">
              <a:lnSpc>
                <a:spcPct val="120000"/>
              </a:lnSpc>
              <a:buFont typeface="Wingdings" panose="05000000000000000000" pitchFamily="2" charset="2"/>
              <a:buChar char="§"/>
            </a:pPr>
            <a:r>
              <a:rPr lang="en-US" sz="2800" dirty="0">
                <a:ea typeface="Calibri" panose="020F0502020204030204" pitchFamily="34" charset="0"/>
                <a:cs typeface="Calibri" panose="020F0502020204030204" pitchFamily="34" charset="0"/>
              </a:rPr>
              <a:t>Establishments </a:t>
            </a:r>
            <a:r>
              <a:rPr lang="en-US" sz="2800" u="sng" dirty="0">
                <a:ea typeface="Calibri" panose="020F0502020204030204" pitchFamily="34" charset="0"/>
                <a:cs typeface="Calibri" panose="020F0502020204030204" pitchFamily="34" charset="0"/>
              </a:rPr>
              <a:t>with10 or fewer employees</a:t>
            </a:r>
            <a:r>
              <a:rPr lang="en-US" sz="2800" dirty="0">
                <a:ea typeface="Calibri" panose="020F0502020204030204" pitchFamily="34" charset="0"/>
                <a:cs typeface="Calibri" panose="020F0502020204030204" pitchFamily="34" charset="0"/>
              </a:rPr>
              <a:t> </a:t>
            </a:r>
            <a:r>
              <a:rPr lang="en-US" sz="2800" b="1" dirty="0">
                <a:ea typeface="Calibri" panose="020F0502020204030204" pitchFamily="34" charset="0"/>
                <a:cs typeface="Calibri" panose="020F0502020204030204" pitchFamily="34" charset="0"/>
              </a:rPr>
              <a:t>and</a:t>
            </a:r>
            <a:r>
              <a:rPr lang="en-US" sz="2800" dirty="0">
                <a:ea typeface="Calibri" panose="020F0502020204030204" pitchFamily="34" charset="0"/>
                <a:cs typeface="Calibri" panose="020F0502020204030204" pitchFamily="34" charset="0"/>
              </a:rPr>
              <a:t> their </a:t>
            </a:r>
            <a:r>
              <a:rPr lang="en-US" sz="2800" u="sng" dirty="0">
                <a:ea typeface="Calibri" panose="020F0502020204030204" pitchFamily="34" charset="0"/>
                <a:cs typeface="Calibri" panose="020F0502020204030204" pitchFamily="34" charset="0"/>
              </a:rPr>
              <a:t>primary NAICS</a:t>
            </a:r>
            <a:r>
              <a:rPr lang="en-US" sz="2800" dirty="0">
                <a:ea typeface="Calibri" panose="020F0502020204030204" pitchFamily="34" charset="0"/>
                <a:cs typeface="Calibri" panose="020F0502020204030204" pitchFamily="34" charset="0"/>
              </a:rPr>
              <a:t> code is on the “Low-Hazard Industry Table” of the Appropriations Act Directive will not be inspected under this NEP.</a:t>
            </a:r>
          </a:p>
          <a:p>
            <a:pPr marL="0" indent="0">
              <a:buNone/>
            </a:pPr>
            <a:endParaRPr lang="en-US" dirty="0"/>
          </a:p>
        </p:txBody>
      </p:sp>
    </p:spTree>
    <p:extLst>
      <p:ext uri="{BB962C8B-B14F-4D97-AF65-F5344CB8AC3E}">
        <p14:creationId xmlns:p14="http://schemas.microsoft.com/office/powerpoint/2010/main" val="3825793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FAE701-6D82-484D-4286-9BB1925A0B8B}"/>
              </a:ext>
            </a:extLst>
          </p:cNvPr>
          <p:cNvSpPr>
            <a:spLocks noGrp="1"/>
          </p:cNvSpPr>
          <p:nvPr>
            <p:ph type="title"/>
          </p:nvPr>
        </p:nvSpPr>
        <p:spPr/>
        <p:txBody>
          <a:bodyPr>
            <a:normAutofit fontScale="90000"/>
          </a:bodyPr>
          <a:lstStyle/>
          <a:p>
            <a:r>
              <a:rPr lang="en-US" dirty="0"/>
              <a:t>HEAT NEP</a:t>
            </a:r>
          </a:p>
        </p:txBody>
      </p:sp>
      <p:sp>
        <p:nvSpPr>
          <p:cNvPr id="2" name="Content Placeholder 1">
            <a:extLst>
              <a:ext uri="{FF2B5EF4-FFF2-40B4-BE49-F238E27FC236}">
                <a16:creationId xmlns:a16="http://schemas.microsoft.com/office/drawing/2014/main" id="{EA862547-CF97-0577-3BCA-E9B31772F7EE}"/>
              </a:ext>
            </a:extLst>
          </p:cNvPr>
          <p:cNvSpPr>
            <a:spLocks noGrp="1"/>
          </p:cNvSpPr>
          <p:nvPr>
            <p:ph idx="1"/>
          </p:nvPr>
        </p:nvSpPr>
        <p:spPr>
          <a:xfrm>
            <a:off x="479592" y="1133021"/>
            <a:ext cx="11029615" cy="4969766"/>
          </a:xfrm>
        </p:spPr>
        <p:txBody>
          <a:bodyPr>
            <a:normAutofit fontScale="25000" lnSpcReduction="20000"/>
          </a:bodyPr>
          <a:lstStyle/>
          <a:p>
            <a:pPr marL="305435" indent="-305435"/>
            <a:endParaRPr lang="en-US" sz="7400" b="1" u="sng" dirty="0">
              <a:solidFill>
                <a:schemeClr val="accent1">
                  <a:lumMod val="60000"/>
                  <a:lumOff val="40000"/>
                </a:schemeClr>
              </a:solidFill>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a:p>
            <a:pPr marL="305435" indent="-305435">
              <a:lnSpc>
                <a:spcPct val="120000"/>
              </a:lnSpc>
              <a:spcBef>
                <a:spcPts val="0"/>
              </a:spcBef>
              <a:spcAft>
                <a:spcPts val="0"/>
              </a:spcAft>
            </a:pPr>
            <a:r>
              <a:rPr lang="en-US" sz="7400" b="1" u="sng" dirty="0">
                <a:solidFill>
                  <a:schemeClr val="accent1">
                    <a:lumMod val="60000"/>
                    <a:lumOff val="40000"/>
                  </a:schemeClr>
                </a:solidFill>
                <a:ea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Heat NEP</a:t>
            </a:r>
            <a:r>
              <a:rPr lang="en-US" sz="7400" b="1" u="sng" dirty="0">
                <a:solidFill>
                  <a:schemeClr val="accent1">
                    <a:lumMod val="60000"/>
                    <a:lumOff val="40000"/>
                  </a:schemeClr>
                </a:solidFill>
                <a:ea typeface="Calibri" panose="020F0502020204030204" pitchFamily="34" charset="0"/>
                <a:cs typeface="Calibri" panose="020F0502020204030204" pitchFamily="34" charset="0"/>
              </a:rPr>
              <a:t> </a:t>
            </a:r>
            <a:r>
              <a:rPr lang="en-US" sz="7400" b="1" u="sng" dirty="0">
                <a:ea typeface="Calibri" panose="020F0502020204030204" pitchFamily="34" charset="0"/>
                <a:cs typeface="Calibri" panose="020F0502020204030204" pitchFamily="34" charset="0"/>
              </a:rPr>
              <a:t>4/8/2022 - effective for 3 years</a:t>
            </a:r>
            <a:endParaRPr lang="en-US" sz="7400" dirty="0">
              <a:ea typeface="Calibri" panose="020F0502020204030204" pitchFamily="34" charset="0"/>
              <a:cs typeface="Calibri" panose="020F0502020204030204" pitchFamily="34" charset="0"/>
            </a:endParaRPr>
          </a:p>
          <a:p>
            <a:pPr marL="899920" lvl="2" indent="-305435">
              <a:lnSpc>
                <a:spcPct val="120000"/>
              </a:lnSpc>
              <a:spcBef>
                <a:spcPts val="0"/>
              </a:spcBef>
              <a:spcAft>
                <a:spcPts val="0"/>
              </a:spcAft>
            </a:pPr>
            <a:r>
              <a:rPr lang="en-US" sz="7400" i="1" dirty="0">
                <a:ea typeface="Calibri" panose="020F0502020204030204" pitchFamily="34" charset="0"/>
                <a:cs typeface="Calibri" panose="020F0502020204030204" pitchFamily="34" charset="0"/>
              </a:rPr>
              <a:t>Conducted for Summers of 2022, 2023, &amp; 2024</a:t>
            </a:r>
            <a:endParaRPr lang="en-US" sz="7400" dirty="0">
              <a:ea typeface="Calibri" panose="020F0502020204030204" pitchFamily="34" charset="0"/>
              <a:cs typeface="Calibri" panose="020F0502020204030204" pitchFamily="34" charset="0"/>
            </a:endParaRPr>
          </a:p>
          <a:p>
            <a:pPr marL="899920" lvl="2" indent="-305435">
              <a:lnSpc>
                <a:spcPct val="120000"/>
              </a:lnSpc>
              <a:spcBef>
                <a:spcPts val="0"/>
              </a:spcBef>
              <a:spcAft>
                <a:spcPts val="0"/>
              </a:spcAft>
            </a:pPr>
            <a:r>
              <a:rPr lang="en-US" sz="7400" i="1" dirty="0">
                <a:ea typeface="Calibri" panose="020F0502020204030204" pitchFamily="34" charset="0"/>
                <a:cs typeface="Calibri" panose="020F0502020204030204" pitchFamily="34" charset="0"/>
              </a:rPr>
              <a:t>State Plan adoption was encouraged</a:t>
            </a:r>
          </a:p>
          <a:p>
            <a:pPr marL="594485" lvl="2" indent="0">
              <a:lnSpc>
                <a:spcPct val="120000"/>
              </a:lnSpc>
              <a:spcBef>
                <a:spcPts val="0"/>
              </a:spcBef>
              <a:spcAft>
                <a:spcPts val="0"/>
              </a:spcAft>
              <a:buNone/>
            </a:pPr>
            <a:endParaRPr lang="en-US" sz="7400" dirty="0">
              <a:ea typeface="Calibri" panose="020F0502020204030204" pitchFamily="34" charset="0"/>
              <a:cs typeface="Calibri" panose="020F0502020204030204" pitchFamily="34" charset="0"/>
            </a:endParaRPr>
          </a:p>
          <a:p>
            <a:pPr marL="305435" indent="-305435">
              <a:lnSpc>
                <a:spcPct val="120000"/>
              </a:lnSpc>
              <a:spcBef>
                <a:spcPts val="0"/>
              </a:spcBef>
              <a:spcAft>
                <a:spcPts val="0"/>
              </a:spcAft>
            </a:pPr>
            <a:r>
              <a:rPr lang="en-US" sz="7400" dirty="0">
                <a:ea typeface="Calibri" panose="020F0502020204030204" pitchFamily="34" charset="0"/>
                <a:cs typeface="Calibri" panose="020F0502020204030204" pitchFamily="34" charset="0"/>
              </a:rPr>
              <a:t>Heat NEP extended 1 more year through 4/8/2026 - </a:t>
            </a:r>
            <a:r>
              <a:rPr lang="en-US" sz="7400" dirty="0">
                <a:solidFill>
                  <a:schemeClr val="accent1">
                    <a:lumMod val="60000"/>
                    <a:lumOff val="40000"/>
                  </a:schemeClr>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OSHA Notice 1/16/2025</a:t>
            </a:r>
            <a:r>
              <a:rPr lang="en-US" sz="7400" dirty="0">
                <a:solidFill>
                  <a:schemeClr val="accent1">
                    <a:lumMod val="60000"/>
                    <a:lumOff val="40000"/>
                  </a:schemeClr>
                </a:solidFill>
                <a:ea typeface="Calibri" panose="020F0502020204030204" pitchFamily="34" charset="0"/>
                <a:cs typeface="Calibri" panose="020F0502020204030204" pitchFamily="34" charset="0"/>
              </a:rPr>
              <a:t> </a:t>
            </a:r>
          </a:p>
          <a:p>
            <a:pPr marL="899920" lvl="2" indent="-305435">
              <a:lnSpc>
                <a:spcPct val="120000"/>
              </a:lnSpc>
              <a:spcBef>
                <a:spcPts val="0"/>
              </a:spcBef>
              <a:spcAft>
                <a:spcPts val="0"/>
              </a:spcAft>
            </a:pPr>
            <a:r>
              <a:rPr lang="en-US" sz="7400" dirty="0">
                <a:solidFill>
                  <a:schemeClr val="tx1"/>
                </a:solidFill>
                <a:ea typeface="Calibri" panose="020F0502020204030204" pitchFamily="34" charset="0"/>
                <a:cs typeface="Calibri" panose="020F0502020204030204" pitchFamily="34" charset="0"/>
              </a:rPr>
              <a:t>FY25 YTD</a:t>
            </a:r>
            <a:r>
              <a:rPr lang="en-US" sz="7400" dirty="0">
                <a:ea typeface="Calibri" panose="020F0502020204030204" pitchFamily="34" charset="0"/>
                <a:cs typeface="Calibri" panose="020F0502020204030204" pitchFamily="34" charset="0"/>
              </a:rPr>
              <a:t> 898 federal heat inspections, under the NEP </a:t>
            </a:r>
          </a:p>
          <a:p>
            <a:pPr marL="899920" lvl="2" indent="-305435">
              <a:lnSpc>
                <a:spcPct val="120000"/>
              </a:lnSpc>
              <a:spcBef>
                <a:spcPts val="0"/>
              </a:spcBef>
              <a:spcAft>
                <a:spcPts val="0"/>
              </a:spcAft>
            </a:pPr>
            <a:endParaRPr lang="en-US" sz="7400" dirty="0">
              <a:ea typeface="Calibri" panose="020F0502020204030204" pitchFamily="34" charset="0"/>
              <a:cs typeface="Calibri" panose="020F0502020204030204" pitchFamily="34" charset="0"/>
            </a:endParaRPr>
          </a:p>
          <a:p>
            <a:pPr marL="305435" indent="-305435">
              <a:lnSpc>
                <a:spcPct val="120000"/>
              </a:lnSpc>
              <a:spcBef>
                <a:spcPts val="0"/>
              </a:spcBef>
              <a:spcAft>
                <a:spcPts val="0"/>
              </a:spcAft>
            </a:pPr>
            <a:r>
              <a:rPr lang="en-US" sz="7400" dirty="0">
                <a:ea typeface="Calibri" panose="020F0502020204030204" pitchFamily="34" charset="0"/>
                <a:cs typeface="Calibri" panose="020F0502020204030204" pitchFamily="34" charset="0"/>
              </a:rPr>
              <a:t>Compliance Assistance on all inspections when Heat Index </a:t>
            </a:r>
            <a:r>
              <a:rPr lang="en-US" sz="7400" u="sng" dirty="0">
                <a:ea typeface="Calibri" panose="020F0502020204030204" pitchFamily="34" charset="0"/>
                <a:cs typeface="Calibri" panose="020F0502020204030204" pitchFamily="34" charset="0"/>
              </a:rPr>
              <a:t>&gt;</a:t>
            </a:r>
            <a:r>
              <a:rPr lang="en-US" sz="7400" dirty="0">
                <a:ea typeface="Calibri" panose="020F0502020204030204" pitchFamily="34" charset="0"/>
                <a:cs typeface="Calibri" panose="020F0502020204030204" pitchFamily="34" charset="0"/>
              </a:rPr>
              <a:t> 80</a:t>
            </a:r>
            <a:r>
              <a:rPr lang="en-US" sz="7400" baseline="30000" dirty="0">
                <a:ea typeface="Calibri" panose="020F0502020204030204" pitchFamily="34" charset="0"/>
                <a:cs typeface="Calibri" panose="020F0502020204030204" pitchFamily="34" charset="0"/>
              </a:rPr>
              <a:t>o</a:t>
            </a:r>
            <a:r>
              <a:rPr lang="en-US" sz="7400" dirty="0">
                <a:ea typeface="Calibri" panose="020F0502020204030204" pitchFamily="34" charset="0"/>
                <a:cs typeface="Calibri" panose="020F0502020204030204" pitchFamily="34" charset="0"/>
              </a:rPr>
              <a:t>F</a:t>
            </a:r>
          </a:p>
          <a:p>
            <a:pPr marL="305435" indent="-305435">
              <a:lnSpc>
                <a:spcPct val="120000"/>
              </a:lnSpc>
              <a:spcBef>
                <a:spcPts val="0"/>
              </a:spcBef>
              <a:spcAft>
                <a:spcPts val="0"/>
              </a:spcAft>
            </a:pPr>
            <a:endParaRPr lang="en-US" sz="7400" dirty="0">
              <a:ea typeface="Calibri" panose="020F0502020204030204" pitchFamily="34" charset="0"/>
              <a:cs typeface="Calibri" panose="020F0502020204030204" pitchFamily="34" charset="0"/>
            </a:endParaRPr>
          </a:p>
          <a:p>
            <a:pPr marL="305435" indent="-305435">
              <a:lnSpc>
                <a:spcPct val="120000"/>
              </a:lnSpc>
              <a:spcBef>
                <a:spcPts val="0"/>
              </a:spcBef>
              <a:spcAft>
                <a:spcPts val="0"/>
              </a:spcAft>
            </a:pPr>
            <a:r>
              <a:rPr lang="en-US" sz="7400" dirty="0">
                <a:ea typeface="Calibri" panose="020F0502020204030204" pitchFamily="34" charset="0"/>
                <a:cs typeface="Calibri" panose="020F0502020204030204" pitchFamily="34" charset="0"/>
              </a:rPr>
              <a:t>Programmed inspections for extreme heat advisory or warning</a:t>
            </a:r>
          </a:p>
          <a:p>
            <a:pPr marL="305435" indent="-305435">
              <a:lnSpc>
                <a:spcPct val="120000"/>
              </a:lnSpc>
              <a:spcBef>
                <a:spcPts val="0"/>
              </a:spcBef>
              <a:spcAft>
                <a:spcPts val="0"/>
              </a:spcAft>
            </a:pPr>
            <a:endParaRPr lang="en-US" sz="7400" dirty="0">
              <a:ea typeface="Calibri" panose="020F0502020204030204" pitchFamily="34" charset="0"/>
              <a:cs typeface="Calibri" panose="020F0502020204030204" pitchFamily="34" charset="0"/>
            </a:endParaRPr>
          </a:p>
          <a:p>
            <a:pPr marL="305435" indent="-305435">
              <a:lnSpc>
                <a:spcPct val="120000"/>
              </a:lnSpc>
              <a:spcBef>
                <a:spcPts val="0"/>
              </a:spcBef>
              <a:spcAft>
                <a:spcPts val="0"/>
              </a:spcAft>
            </a:pPr>
            <a:r>
              <a:rPr lang="en-US" sz="7400" dirty="0">
                <a:ea typeface="Calibri" panose="020F0502020204030204" pitchFamily="34" charset="0"/>
                <a:cs typeface="Calibri" panose="020F0502020204030204" pitchFamily="34" charset="0"/>
              </a:rPr>
              <a:t>NEP targets construction, general industry, maritime, agriculture </a:t>
            </a:r>
          </a:p>
          <a:p>
            <a:pPr marL="899285" lvl="2" indent="-305435">
              <a:lnSpc>
                <a:spcPct val="120000"/>
              </a:lnSpc>
              <a:spcBef>
                <a:spcPts val="0"/>
              </a:spcBef>
              <a:spcAft>
                <a:spcPts val="0"/>
              </a:spcAft>
            </a:pPr>
            <a:r>
              <a:rPr lang="en-US" sz="7400" dirty="0">
                <a:ea typeface="Calibri" panose="020F0502020204030204" pitchFamily="34" charset="0"/>
                <a:cs typeface="Calibri" panose="020F0502020204030204" pitchFamily="34" charset="0"/>
              </a:rPr>
              <a:t>Over 70 high risk industries, both indoor and outdoor work</a:t>
            </a:r>
          </a:p>
          <a:p>
            <a:pPr marL="899285" lvl="2" indent="-305435">
              <a:lnSpc>
                <a:spcPct val="120000"/>
              </a:lnSpc>
              <a:spcBef>
                <a:spcPts val="0"/>
              </a:spcBef>
              <a:spcAft>
                <a:spcPts val="0"/>
              </a:spcAft>
            </a:pPr>
            <a:endParaRPr lang="en-US" sz="7400" dirty="0">
              <a:ea typeface="Calibri" panose="020F0502020204030204" pitchFamily="34" charset="0"/>
              <a:cs typeface="Calibri" panose="020F0502020204030204" pitchFamily="34" charset="0"/>
            </a:endParaRPr>
          </a:p>
          <a:p>
            <a:pPr marL="304800" indent="-305435">
              <a:lnSpc>
                <a:spcPct val="120000"/>
              </a:lnSpc>
              <a:spcBef>
                <a:spcPts val="0"/>
              </a:spcBef>
              <a:spcAft>
                <a:spcPts val="0"/>
              </a:spcAft>
            </a:pPr>
            <a:r>
              <a:rPr lang="en-US" sz="7400" dirty="0">
                <a:ea typeface="Calibri" panose="020F0502020204030204" pitchFamily="34" charset="0"/>
                <a:cs typeface="Calibri" panose="020F0502020204030204" pitchFamily="34" charset="0"/>
              </a:rPr>
              <a:t>State Plans- all heat-related inspections, FY25 YTD - 3,647 </a:t>
            </a:r>
          </a:p>
          <a:p>
            <a:pPr marL="898800" lvl="2" indent="-305435">
              <a:lnSpc>
                <a:spcPct val="120000"/>
              </a:lnSpc>
              <a:spcBef>
                <a:spcPts val="0"/>
              </a:spcBef>
              <a:spcAft>
                <a:spcPts val="0"/>
              </a:spcAft>
            </a:pPr>
            <a:r>
              <a:rPr lang="en-US" sz="7000" dirty="0">
                <a:ea typeface="Calibri" panose="020F0502020204030204" pitchFamily="34" charset="0"/>
                <a:cs typeface="Calibri" panose="020F0502020204030204" pitchFamily="34" charset="0"/>
              </a:rPr>
              <a:t>A majority of these inspection (over 2,000) were performed in California.</a:t>
            </a:r>
          </a:p>
          <a:p>
            <a:pPr marL="0" indent="0">
              <a:buNone/>
            </a:pPr>
            <a:endParaRPr lang="en-US" dirty="0"/>
          </a:p>
        </p:txBody>
      </p:sp>
    </p:spTree>
    <p:extLst>
      <p:ext uri="{BB962C8B-B14F-4D97-AF65-F5344CB8AC3E}">
        <p14:creationId xmlns:p14="http://schemas.microsoft.com/office/powerpoint/2010/main" val="1164120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11B97A-0CAC-5571-2089-8A3C26D39E25}"/>
              </a:ext>
            </a:extLst>
          </p:cNvPr>
          <p:cNvSpPr>
            <a:spLocks noGrp="1"/>
          </p:cNvSpPr>
          <p:nvPr>
            <p:ph type="title"/>
          </p:nvPr>
        </p:nvSpPr>
        <p:spPr/>
        <p:txBody>
          <a:bodyPr>
            <a:normAutofit fontScale="90000"/>
          </a:bodyPr>
          <a:lstStyle/>
          <a:p>
            <a:r>
              <a:rPr lang="en-US" dirty="0"/>
              <a:t>HEAT</a:t>
            </a:r>
          </a:p>
        </p:txBody>
      </p:sp>
      <p:sp>
        <p:nvSpPr>
          <p:cNvPr id="2" name="Content Placeholder 1">
            <a:extLst>
              <a:ext uri="{FF2B5EF4-FFF2-40B4-BE49-F238E27FC236}">
                <a16:creationId xmlns:a16="http://schemas.microsoft.com/office/drawing/2014/main" id="{174D7A3C-D77C-DA02-BA4C-0CF85C6A0FB2}"/>
              </a:ext>
            </a:extLst>
          </p:cNvPr>
          <p:cNvSpPr>
            <a:spLocks noGrp="1"/>
          </p:cNvSpPr>
          <p:nvPr>
            <p:ph idx="1"/>
          </p:nvPr>
        </p:nvSpPr>
        <p:spPr>
          <a:xfrm>
            <a:off x="238292" y="1310367"/>
            <a:ext cx="11029615" cy="4237266"/>
          </a:xfrm>
        </p:spPr>
        <p:txBody>
          <a:bodyPr/>
          <a:lstStyle/>
          <a:p>
            <a:pPr lvl="1"/>
            <a:r>
              <a:rPr lang="en-US" dirty="0"/>
              <a:t>Well-known hazard for indoor/outdoor workers that can cause to serious or fatal illness.</a:t>
            </a:r>
          </a:p>
          <a:p>
            <a:pPr lvl="1"/>
            <a:r>
              <a:rPr lang="en-US" dirty="0"/>
              <a:t>Workers should have adequate water, rest breaks, and shaded areas.</a:t>
            </a:r>
          </a:p>
          <a:p>
            <a:pPr lvl="1"/>
            <a:r>
              <a:rPr lang="en-US" dirty="0"/>
              <a:t>Train employees on heat illness prevention, signs of heat illness and how to respond to a coworker showing signs of heat-related illness.</a:t>
            </a:r>
          </a:p>
          <a:p>
            <a:pPr lvl="1"/>
            <a:r>
              <a:rPr lang="en-US" dirty="0"/>
              <a:t>New/returning workers should acclimate to heat gradually.</a:t>
            </a:r>
          </a:p>
          <a:p>
            <a:pPr lvl="1"/>
            <a:endParaRPr lang="en-US" dirty="0"/>
          </a:p>
        </p:txBody>
      </p:sp>
    </p:spTree>
    <p:extLst>
      <p:ext uri="{BB962C8B-B14F-4D97-AF65-F5344CB8AC3E}">
        <p14:creationId xmlns:p14="http://schemas.microsoft.com/office/powerpoint/2010/main" val="1289612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5E0298-3B60-9636-00F7-84F30EF3239A}"/>
              </a:ext>
            </a:extLst>
          </p:cNvPr>
          <p:cNvSpPr>
            <a:spLocks noGrp="1"/>
          </p:cNvSpPr>
          <p:nvPr>
            <p:ph type="title"/>
          </p:nvPr>
        </p:nvSpPr>
        <p:spPr/>
        <p:txBody>
          <a:bodyPr>
            <a:normAutofit fontScale="90000"/>
          </a:bodyPr>
          <a:lstStyle/>
          <a:p>
            <a:r>
              <a:rPr lang="en-US" dirty="0"/>
              <a:t>HEAT RULE/REGULATORY AGENDA</a:t>
            </a:r>
          </a:p>
        </p:txBody>
      </p:sp>
      <p:sp>
        <p:nvSpPr>
          <p:cNvPr id="2" name="Content Placeholder 1">
            <a:extLst>
              <a:ext uri="{FF2B5EF4-FFF2-40B4-BE49-F238E27FC236}">
                <a16:creationId xmlns:a16="http://schemas.microsoft.com/office/drawing/2014/main" id="{CE856DF9-B440-C781-D31D-39C9B80525DF}"/>
              </a:ext>
            </a:extLst>
          </p:cNvPr>
          <p:cNvSpPr>
            <a:spLocks noGrp="1"/>
          </p:cNvSpPr>
          <p:nvPr>
            <p:ph idx="1"/>
          </p:nvPr>
        </p:nvSpPr>
        <p:spPr>
          <a:xfrm>
            <a:off x="581192" y="1621534"/>
            <a:ext cx="11029615" cy="3060194"/>
          </a:xfrm>
        </p:spPr>
        <p:txBody>
          <a:bodyPr/>
          <a:lstStyle/>
          <a:p>
            <a:r>
              <a:rPr lang="en-US" dirty="0"/>
              <a:t>Public hearing began on June 16, 2025.</a:t>
            </a:r>
          </a:p>
          <a:p>
            <a:r>
              <a:rPr lang="en-US" dirty="0"/>
              <a:t>Archived recordings of the hearing on OSHA’s rulemaking page at </a:t>
            </a:r>
            <a:r>
              <a:rPr lang="en-US" dirty="0">
                <a:hlinkClick r:id="rId3"/>
              </a:rPr>
              <a:t>https://www.osha.gov/heat-exposure/rulemaking</a:t>
            </a:r>
            <a:r>
              <a:rPr lang="en-US" dirty="0"/>
              <a:t>. </a:t>
            </a:r>
          </a:p>
          <a:p>
            <a:r>
              <a:rPr lang="en-US" dirty="0"/>
              <a:t>To see OSHA’s full regulatory agenda visit the reginfo.gov or use this QR Code.  </a:t>
            </a:r>
          </a:p>
        </p:txBody>
      </p:sp>
      <p:pic>
        <p:nvPicPr>
          <p:cNvPr id="5" name="Picture 4" descr="QR code">
            <a:extLst>
              <a:ext uri="{FF2B5EF4-FFF2-40B4-BE49-F238E27FC236}">
                <a16:creationId xmlns:a16="http://schemas.microsoft.com/office/drawing/2014/main" id="{D88463AD-400A-AAB6-3B92-AD887BCB3F75}"/>
              </a:ext>
            </a:extLst>
          </p:cNvPr>
          <p:cNvPicPr>
            <a:picLocks noChangeAspect="1"/>
          </p:cNvPicPr>
          <p:nvPr/>
        </p:nvPicPr>
        <p:blipFill>
          <a:blip r:embed="rId4"/>
          <a:srcRect/>
          <a:stretch/>
        </p:blipFill>
        <p:spPr>
          <a:xfrm>
            <a:off x="5176686" y="4317152"/>
            <a:ext cx="1838627" cy="1838627"/>
          </a:xfrm>
          <a:prstGeom prst="rect">
            <a:avLst/>
          </a:prstGeom>
        </p:spPr>
      </p:pic>
    </p:spTree>
    <p:extLst>
      <p:ext uri="{BB962C8B-B14F-4D97-AF65-F5344CB8AC3E}">
        <p14:creationId xmlns:p14="http://schemas.microsoft.com/office/powerpoint/2010/main" val="3680545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5" name="Rectangle 34">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CD77BA1-5DF7-956F-84EC-E9C575341305}"/>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b="0" cap="all" dirty="0">
                <a:solidFill>
                  <a:srgbClr val="FFFFFF"/>
                </a:solidFill>
                <a:latin typeface="+mj-lt"/>
              </a:rPr>
              <a:t>PENALTY UPDATES</a:t>
            </a:r>
          </a:p>
        </p:txBody>
      </p:sp>
      <p:sp>
        <p:nvSpPr>
          <p:cNvPr id="2" name="Content Placeholder 1">
            <a:extLst>
              <a:ext uri="{FF2B5EF4-FFF2-40B4-BE49-F238E27FC236}">
                <a16:creationId xmlns:a16="http://schemas.microsoft.com/office/drawing/2014/main" id="{3E14468E-7B6A-BD24-981C-BD7EB47EB74A}"/>
              </a:ext>
            </a:extLst>
          </p:cNvPr>
          <p:cNvSpPr>
            <a:spLocks noGrp="1"/>
          </p:cNvSpPr>
          <p:nvPr>
            <p:ph idx="1"/>
          </p:nvPr>
        </p:nvSpPr>
        <p:spPr>
          <a:xfrm>
            <a:off x="5007429" y="337457"/>
            <a:ext cx="6934200" cy="6036993"/>
          </a:xfrm>
        </p:spPr>
        <p:txBody>
          <a:bodyPr vert="horz" lIns="91440" tIns="45720" rIns="91440" bIns="45720" rtlCol="0" anchor="ctr">
            <a:normAutofit lnSpcReduction="10000"/>
          </a:bodyPr>
          <a:lstStyle/>
          <a:p>
            <a:pPr>
              <a:lnSpc>
                <a:spcPct val="90000"/>
              </a:lnSpc>
              <a:buClr>
                <a:schemeClr val="accent2"/>
              </a:buClr>
            </a:pPr>
            <a:endParaRPr lang="en-US" sz="2000" dirty="0">
              <a:latin typeface="+mn-lt"/>
            </a:endParaRPr>
          </a:p>
          <a:p>
            <a:pPr>
              <a:lnSpc>
                <a:spcPct val="90000"/>
              </a:lnSpc>
              <a:buClr>
                <a:schemeClr val="accent2"/>
              </a:buClr>
            </a:pPr>
            <a:r>
              <a:rPr lang="en-US" sz="2000" dirty="0">
                <a:latin typeface="+mn-lt"/>
              </a:rPr>
              <a:t>Updated procedures focus on prevention and prompt hazard abatement.</a:t>
            </a:r>
          </a:p>
          <a:p>
            <a:pPr>
              <a:lnSpc>
                <a:spcPct val="90000"/>
              </a:lnSpc>
              <a:buClr>
                <a:schemeClr val="accent2"/>
              </a:buClr>
            </a:pPr>
            <a:endParaRPr lang="en-US" sz="2000" dirty="0">
              <a:latin typeface="+mn-lt"/>
            </a:endParaRPr>
          </a:p>
          <a:p>
            <a:pPr>
              <a:lnSpc>
                <a:spcPct val="90000"/>
              </a:lnSpc>
              <a:buClr>
                <a:schemeClr val="accent2"/>
              </a:buClr>
            </a:pPr>
            <a:r>
              <a:rPr lang="en-US" sz="2000" dirty="0">
                <a:latin typeface="+mn-lt"/>
              </a:rPr>
              <a:t>I</a:t>
            </a:r>
            <a:r>
              <a:rPr lang="en-US" sz="2000" dirty="0">
                <a:effectLst/>
                <a:latin typeface="+mn-lt"/>
              </a:rPr>
              <a:t>ncreased penalty reductions make it easier for small businesses to invest resources in compliance and hazard abatement.</a:t>
            </a:r>
          </a:p>
          <a:p>
            <a:pPr>
              <a:lnSpc>
                <a:spcPct val="90000"/>
              </a:lnSpc>
              <a:buClr>
                <a:schemeClr val="accent2"/>
              </a:buClr>
            </a:pPr>
            <a:endParaRPr lang="en-US" sz="2000" dirty="0">
              <a:latin typeface="+mn-lt"/>
            </a:endParaRPr>
          </a:p>
          <a:p>
            <a:pPr>
              <a:lnSpc>
                <a:spcPct val="90000"/>
              </a:lnSpc>
              <a:buClr>
                <a:schemeClr val="accent2"/>
              </a:buClr>
            </a:pPr>
            <a:r>
              <a:rPr lang="en-US" sz="2000" dirty="0">
                <a:latin typeface="+mn-lt"/>
              </a:rPr>
              <a:t>Employers can benefit if they:</a:t>
            </a:r>
          </a:p>
          <a:p>
            <a:pPr lvl="1">
              <a:lnSpc>
                <a:spcPct val="90000"/>
              </a:lnSpc>
              <a:buClr>
                <a:schemeClr val="accent2"/>
              </a:buClr>
            </a:pPr>
            <a:r>
              <a:rPr lang="en-US" sz="2000" dirty="0">
                <a:latin typeface="+mn-lt"/>
              </a:rPr>
              <a:t>Immediately address or correct hazard,</a:t>
            </a:r>
          </a:p>
          <a:p>
            <a:pPr lvl="1">
              <a:lnSpc>
                <a:spcPct val="90000"/>
              </a:lnSpc>
              <a:buClr>
                <a:schemeClr val="accent2"/>
              </a:buClr>
            </a:pPr>
            <a:r>
              <a:rPr lang="en-US" sz="2000" dirty="0">
                <a:latin typeface="+mn-lt"/>
              </a:rPr>
              <a:t>Have never been inspected by federal/state OSHA,</a:t>
            </a:r>
          </a:p>
          <a:p>
            <a:pPr lvl="1">
              <a:lnSpc>
                <a:spcPct val="90000"/>
              </a:lnSpc>
              <a:buClr>
                <a:schemeClr val="accent2"/>
              </a:buClr>
            </a:pPr>
            <a:r>
              <a:rPr lang="en-US" sz="2000" dirty="0">
                <a:latin typeface="+mn-lt"/>
              </a:rPr>
              <a:t>No history of serious, repeat or failure-to-abate violations, or</a:t>
            </a:r>
          </a:p>
          <a:p>
            <a:pPr lvl="1">
              <a:lnSpc>
                <a:spcPct val="90000"/>
              </a:lnSpc>
              <a:buClr>
                <a:schemeClr val="accent2"/>
              </a:buClr>
            </a:pPr>
            <a:r>
              <a:rPr lang="en-US" sz="2000" dirty="0">
                <a:latin typeface="+mn-lt"/>
              </a:rPr>
              <a:t>Were inspected in previous five years but had no serious, willful or failure-to-abate violations.</a:t>
            </a:r>
          </a:p>
          <a:p>
            <a:pPr lvl="1">
              <a:lnSpc>
                <a:spcPct val="90000"/>
              </a:lnSpc>
              <a:buClr>
                <a:schemeClr val="accent2"/>
              </a:buClr>
            </a:pPr>
            <a:endParaRPr lang="en-US" sz="2000" dirty="0">
              <a:latin typeface="+mn-lt"/>
            </a:endParaRPr>
          </a:p>
          <a:p>
            <a:pPr>
              <a:lnSpc>
                <a:spcPct val="90000"/>
              </a:lnSpc>
              <a:buClr>
                <a:schemeClr val="accent2"/>
              </a:buClr>
            </a:pPr>
            <a:r>
              <a:rPr lang="en-US" sz="2000" dirty="0">
                <a:latin typeface="+mn-lt"/>
              </a:rPr>
              <a:t>Effective July 14, 2025.</a:t>
            </a:r>
          </a:p>
          <a:p>
            <a:pPr>
              <a:lnSpc>
                <a:spcPct val="90000"/>
              </a:lnSpc>
              <a:buClr>
                <a:schemeClr val="accent2"/>
              </a:buClr>
            </a:pPr>
            <a:endParaRPr lang="en-US" sz="1700" dirty="0">
              <a:latin typeface="+mn-lt"/>
            </a:endParaRPr>
          </a:p>
        </p:txBody>
      </p:sp>
    </p:spTree>
    <p:extLst>
      <p:ext uri="{BB962C8B-B14F-4D97-AF65-F5344CB8AC3E}">
        <p14:creationId xmlns:p14="http://schemas.microsoft.com/office/powerpoint/2010/main" val="3420180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249177F-A06A-45FB-B00F-00720EA19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2E776F1A-996E-49D1-B112-57A6E71642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C4C3B4B-612F-41A6-81E2-EF54C8107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02D3A97A-037A-4CD4-96C9-9571CA29B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3C2D120-C8CD-34BF-2C6A-D429A060957D}"/>
              </a:ext>
            </a:extLst>
          </p:cNvPr>
          <p:cNvSpPr>
            <a:spLocks noGrp="1"/>
          </p:cNvSpPr>
          <p:nvPr>
            <p:ph type="title"/>
          </p:nvPr>
        </p:nvSpPr>
        <p:spPr>
          <a:xfrm>
            <a:off x="581192" y="702156"/>
            <a:ext cx="11029616" cy="1013800"/>
          </a:xfrm>
        </p:spPr>
        <p:txBody>
          <a:bodyPr vert="horz" lIns="91440" tIns="45720" rIns="91440" bIns="45720" rtlCol="0" anchor="b" anchorCtr="0">
            <a:normAutofit/>
          </a:bodyPr>
          <a:lstStyle/>
          <a:p>
            <a:r>
              <a:rPr lang="en-US" sz="2800" b="0" cap="all">
                <a:solidFill>
                  <a:srgbClr val="FFFEFF"/>
                </a:solidFill>
                <a:latin typeface="+mj-lt"/>
              </a:rPr>
              <a:t>PENALTIES</a:t>
            </a:r>
          </a:p>
        </p:txBody>
      </p:sp>
      <p:graphicFrame>
        <p:nvGraphicFramePr>
          <p:cNvPr id="33" name="Content Placeholder 11">
            <a:extLst>
              <a:ext uri="{FF2B5EF4-FFF2-40B4-BE49-F238E27FC236}">
                <a16:creationId xmlns:a16="http://schemas.microsoft.com/office/drawing/2014/main" id="{C81EFDFD-AD7D-4B9B-87AB-1350ECD004E5}"/>
              </a:ext>
            </a:extLst>
          </p:cNvPr>
          <p:cNvGraphicFramePr>
            <a:graphicFrameLocks noGrp="1"/>
          </p:cNvGraphicFramePr>
          <p:nvPr>
            <p:ph idx="1"/>
          </p:nvPr>
        </p:nvGraphicFramePr>
        <p:xfrm>
          <a:off x="581025" y="2295226"/>
          <a:ext cx="11029952" cy="3450240"/>
        </p:xfrm>
        <a:graphic>
          <a:graphicData uri="http://schemas.openxmlformats.org/drawingml/2006/table">
            <a:tbl>
              <a:tblPr firstRow="1" bandRow="1">
                <a:tableStyleId>{5C22544A-7EE6-4342-B048-85BDC9FD1C3A}</a:tableStyleId>
              </a:tblPr>
              <a:tblGrid>
                <a:gridCol w="3201041">
                  <a:extLst>
                    <a:ext uri="{9D8B030D-6E8A-4147-A177-3AD203B41FA5}">
                      <a16:colId xmlns:a16="http://schemas.microsoft.com/office/drawing/2014/main" val="3276308318"/>
                    </a:ext>
                  </a:extLst>
                </a:gridCol>
                <a:gridCol w="3151841">
                  <a:extLst>
                    <a:ext uri="{9D8B030D-6E8A-4147-A177-3AD203B41FA5}">
                      <a16:colId xmlns:a16="http://schemas.microsoft.com/office/drawing/2014/main" val="2841032809"/>
                    </a:ext>
                  </a:extLst>
                </a:gridCol>
                <a:gridCol w="4677070">
                  <a:extLst>
                    <a:ext uri="{9D8B030D-6E8A-4147-A177-3AD203B41FA5}">
                      <a16:colId xmlns:a16="http://schemas.microsoft.com/office/drawing/2014/main" val="1670512192"/>
                    </a:ext>
                  </a:extLst>
                </a:gridCol>
              </a:tblGrid>
              <a:tr h="534219">
                <a:tc>
                  <a:txBody>
                    <a:bodyPr/>
                    <a:lstStyle/>
                    <a:p>
                      <a:pPr fontAlgn="base">
                        <a:lnSpc>
                          <a:spcPts val="2025"/>
                        </a:lnSpc>
                      </a:pPr>
                      <a:r>
                        <a:rPr lang="en-US" sz="1600" b="1">
                          <a:solidFill>
                            <a:srgbClr val="000000"/>
                          </a:solidFill>
                          <a:effectLst/>
                          <a:latin typeface="Aptos" panose="020B0004020202020204" pitchFamily="34" charset="0"/>
                        </a:rPr>
                        <a:t>Type of Violation</a:t>
                      </a:r>
                      <a:endParaRPr lang="en-US" sz="1700" b="1">
                        <a:solidFill>
                          <a:srgbClr val="FFFFFF"/>
                        </a:solidFill>
                        <a:effectLst/>
                        <a:latin typeface="Aptos" panose="020B0004020202020204" pitchFamily="34" charset="0"/>
                      </a:endParaRPr>
                    </a:p>
                  </a:txBody>
                  <a:tcPr marL="88174" marR="74708" marT="29878" marB="22414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fontAlgn="base">
                        <a:lnSpc>
                          <a:spcPts val="2025"/>
                        </a:lnSpc>
                      </a:pPr>
                      <a:r>
                        <a:rPr lang="en-US" sz="1600" b="1">
                          <a:solidFill>
                            <a:srgbClr val="000000"/>
                          </a:solidFill>
                          <a:effectLst/>
                          <a:latin typeface="Aptos" panose="020B0004020202020204" pitchFamily="34" charset="0"/>
                        </a:rPr>
                        <a:t>Penalty Minimum</a:t>
                      </a:r>
                      <a:endParaRPr lang="en-US" sz="1700" b="1">
                        <a:solidFill>
                          <a:srgbClr val="FFFFFF"/>
                        </a:solidFill>
                        <a:effectLst/>
                        <a:latin typeface="Aptos" panose="020B0004020202020204" pitchFamily="34" charset="0"/>
                      </a:endParaRPr>
                    </a:p>
                  </a:txBody>
                  <a:tcPr marL="88174" marR="74708" marT="29878" marB="22414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fontAlgn="base">
                        <a:lnSpc>
                          <a:spcPts val="2025"/>
                        </a:lnSpc>
                      </a:pPr>
                      <a:r>
                        <a:rPr lang="en-US" sz="1600" b="1">
                          <a:solidFill>
                            <a:srgbClr val="000000"/>
                          </a:solidFill>
                          <a:effectLst/>
                          <a:latin typeface="Aptos" panose="020B0004020202020204" pitchFamily="34" charset="0"/>
                        </a:rPr>
                        <a:t>Penalty Maximum</a:t>
                      </a:r>
                      <a:endParaRPr lang="en-US" sz="1700" b="1">
                        <a:solidFill>
                          <a:srgbClr val="FFFFFF"/>
                        </a:solidFill>
                        <a:effectLst/>
                        <a:latin typeface="Aptos" panose="020B0004020202020204" pitchFamily="34" charset="0"/>
                      </a:endParaRPr>
                    </a:p>
                  </a:txBody>
                  <a:tcPr marL="88174" marR="74708" marT="29878" marB="224144"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48226542"/>
                  </a:ext>
                </a:extLst>
              </a:tr>
              <a:tr h="534219">
                <a:tc>
                  <a:txBody>
                    <a:bodyPr/>
                    <a:lstStyle/>
                    <a:p>
                      <a:pPr algn="ctr" fontAlgn="base">
                        <a:lnSpc>
                          <a:spcPts val="2025"/>
                        </a:lnSpc>
                      </a:pPr>
                      <a:r>
                        <a:rPr lang="en-US" sz="1600">
                          <a:effectLst/>
                          <a:latin typeface="Aptos" panose="020B0004020202020204" pitchFamily="34" charset="0"/>
                        </a:rPr>
                        <a:t>Serious</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025"/>
                        </a:lnSpc>
                      </a:pPr>
                      <a:r>
                        <a:rPr lang="en-US" sz="1600">
                          <a:effectLst/>
                          <a:latin typeface="Aptos" panose="020B0004020202020204" pitchFamily="34" charset="0"/>
                        </a:rPr>
                        <a:t>$1,221** per violation</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025"/>
                        </a:lnSpc>
                      </a:pPr>
                      <a:r>
                        <a:rPr lang="en-US" sz="1600">
                          <a:effectLst/>
                          <a:latin typeface="Aptos" panose="020B0004020202020204" pitchFamily="34" charset="0"/>
                        </a:rPr>
                        <a:t>$16,550 per violation</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651207"/>
                  </a:ext>
                </a:extLst>
              </a:tr>
              <a:tr h="534219">
                <a:tc>
                  <a:txBody>
                    <a:bodyPr/>
                    <a:lstStyle/>
                    <a:p>
                      <a:pPr algn="ctr" fontAlgn="base">
                        <a:lnSpc>
                          <a:spcPts val="2025"/>
                        </a:lnSpc>
                      </a:pPr>
                      <a:r>
                        <a:rPr lang="en-US" sz="1600">
                          <a:effectLst/>
                          <a:latin typeface="Aptos" panose="020B0004020202020204" pitchFamily="34" charset="0"/>
                        </a:rPr>
                        <a:t>Other-Than-Serious</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fontAlgn="base">
                        <a:lnSpc>
                          <a:spcPts val="2025"/>
                        </a:lnSpc>
                      </a:pPr>
                      <a:r>
                        <a:rPr lang="en-US" sz="1600">
                          <a:effectLst/>
                          <a:latin typeface="Aptos" panose="020B0004020202020204" pitchFamily="34" charset="0"/>
                        </a:rPr>
                        <a:t>$0 per violation</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fontAlgn="base">
                        <a:lnSpc>
                          <a:spcPts val="2025"/>
                        </a:lnSpc>
                      </a:pPr>
                      <a:r>
                        <a:rPr lang="en-US" sz="1600">
                          <a:effectLst/>
                          <a:latin typeface="Aptos" panose="020B0004020202020204" pitchFamily="34" charset="0"/>
                        </a:rPr>
                        <a:t>$16,550 per violation</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578758265"/>
                  </a:ext>
                </a:extLst>
              </a:tr>
              <a:tr h="534219">
                <a:tc>
                  <a:txBody>
                    <a:bodyPr/>
                    <a:lstStyle/>
                    <a:p>
                      <a:pPr algn="ctr" fontAlgn="base">
                        <a:lnSpc>
                          <a:spcPts val="2025"/>
                        </a:lnSpc>
                      </a:pPr>
                      <a:r>
                        <a:rPr lang="en-US" sz="1600">
                          <a:effectLst/>
                          <a:latin typeface="Aptos" panose="020B0004020202020204" pitchFamily="34" charset="0"/>
                        </a:rPr>
                        <a:t>Willful or Repeated</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025"/>
                        </a:lnSpc>
                      </a:pPr>
                      <a:r>
                        <a:rPr lang="en-US" sz="1600">
                          <a:effectLst/>
                          <a:latin typeface="Aptos" panose="020B0004020202020204" pitchFamily="34" charset="0"/>
                        </a:rPr>
                        <a:t>$11,823* per violation</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025"/>
                        </a:lnSpc>
                      </a:pPr>
                      <a:r>
                        <a:rPr lang="en-US" sz="1600">
                          <a:effectLst/>
                          <a:latin typeface="Aptos" panose="020B0004020202020204" pitchFamily="34" charset="0"/>
                        </a:rPr>
                        <a:t>$165,514 per violation</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1921481"/>
                  </a:ext>
                </a:extLst>
              </a:tr>
              <a:tr h="534219">
                <a:tc>
                  <a:txBody>
                    <a:bodyPr/>
                    <a:lstStyle/>
                    <a:p>
                      <a:pPr algn="ctr" fontAlgn="base">
                        <a:lnSpc>
                          <a:spcPts val="2025"/>
                        </a:lnSpc>
                      </a:pPr>
                      <a:r>
                        <a:rPr lang="en-US" sz="1600">
                          <a:effectLst/>
                          <a:latin typeface="Aptos" panose="020B0004020202020204" pitchFamily="34" charset="0"/>
                        </a:rPr>
                        <a:t>Posting Requirements</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fontAlgn="base">
                        <a:lnSpc>
                          <a:spcPts val="2025"/>
                        </a:lnSpc>
                      </a:pPr>
                      <a:r>
                        <a:rPr lang="en-US" sz="1600">
                          <a:effectLst/>
                          <a:latin typeface="Aptos" panose="020B0004020202020204" pitchFamily="34" charset="0"/>
                        </a:rPr>
                        <a:t>$0 per violation</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fontAlgn="base">
                        <a:lnSpc>
                          <a:spcPts val="2025"/>
                        </a:lnSpc>
                      </a:pPr>
                      <a:r>
                        <a:rPr lang="en-US" sz="1600">
                          <a:effectLst/>
                          <a:latin typeface="Aptos" panose="020B0004020202020204" pitchFamily="34" charset="0"/>
                        </a:rPr>
                        <a:t>$16,550 per violation</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511221657"/>
                  </a:ext>
                </a:extLst>
              </a:tr>
              <a:tr h="779145">
                <a:tc>
                  <a:txBody>
                    <a:bodyPr/>
                    <a:lstStyle/>
                    <a:p>
                      <a:pPr algn="ctr" fontAlgn="base">
                        <a:lnSpc>
                          <a:spcPts val="2025"/>
                        </a:lnSpc>
                      </a:pPr>
                      <a:r>
                        <a:rPr lang="en-US" sz="1600">
                          <a:effectLst/>
                          <a:latin typeface="Aptos" panose="020B0004020202020204" pitchFamily="34" charset="0"/>
                        </a:rPr>
                        <a:t>Failure to Abate</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025"/>
                        </a:lnSpc>
                      </a:pPr>
                      <a:r>
                        <a:rPr lang="en-US" sz="1600">
                          <a:effectLst/>
                          <a:latin typeface="Aptos" panose="020B0004020202020204" pitchFamily="34" charset="0"/>
                        </a:rPr>
                        <a:t>N/A</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fontAlgn="base">
                        <a:lnSpc>
                          <a:spcPts val="2025"/>
                        </a:lnSpc>
                      </a:pPr>
                      <a:r>
                        <a:rPr lang="en-US" sz="1600">
                          <a:effectLst/>
                          <a:latin typeface="Aptos" panose="020B0004020202020204" pitchFamily="34" charset="0"/>
                        </a:rPr>
                        <a:t>$16,550 per day unabated beyond the abatement date [generally limited to 30 days maximum]</a:t>
                      </a:r>
                      <a:endParaRPr lang="en-US" sz="1700">
                        <a:effectLst/>
                        <a:latin typeface="Aptos" panose="020B0004020202020204" pitchFamily="34" charset="0"/>
                      </a:endParaRPr>
                    </a:p>
                  </a:txBody>
                  <a:tcPr marL="88174" marR="74708" marT="29878" marB="22414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7275044"/>
                  </a:ext>
                </a:extLst>
              </a:tr>
            </a:tbl>
          </a:graphicData>
        </a:graphic>
      </p:graphicFrame>
    </p:spTree>
    <p:extLst>
      <p:ext uri="{BB962C8B-B14F-4D97-AF65-F5344CB8AC3E}">
        <p14:creationId xmlns:p14="http://schemas.microsoft.com/office/powerpoint/2010/main" val="3588951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451F4-B283-1328-6AFF-81EC2420B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EB806-56B0-19E8-0B4D-E7B836659D0E}"/>
              </a:ext>
            </a:extLst>
          </p:cNvPr>
          <p:cNvSpPr>
            <a:spLocks noGrp="1"/>
          </p:cNvSpPr>
          <p:nvPr>
            <p:ph type="title"/>
          </p:nvPr>
        </p:nvSpPr>
        <p:spPr>
          <a:xfrm>
            <a:off x="581192" y="623940"/>
            <a:ext cx="9969577" cy="509081"/>
          </a:xfrm>
        </p:spPr>
        <p:txBody>
          <a:bodyPr>
            <a:normAutofit fontScale="90000"/>
          </a:bodyPr>
          <a:lstStyle/>
          <a:p>
            <a:r>
              <a:rPr lang="en-US" dirty="0"/>
              <a:t>CIVIL PENALTY ADJUSTMENTS</a:t>
            </a:r>
          </a:p>
        </p:txBody>
      </p:sp>
      <p:sp>
        <p:nvSpPr>
          <p:cNvPr id="3" name="Content Placeholder 2">
            <a:extLst>
              <a:ext uri="{FF2B5EF4-FFF2-40B4-BE49-F238E27FC236}">
                <a16:creationId xmlns:a16="http://schemas.microsoft.com/office/drawing/2014/main" id="{CF1F27DC-380E-811D-75FC-7498982ECEF4}"/>
              </a:ext>
            </a:extLst>
          </p:cNvPr>
          <p:cNvSpPr>
            <a:spLocks noGrp="1"/>
          </p:cNvSpPr>
          <p:nvPr>
            <p:ph idx="1"/>
          </p:nvPr>
        </p:nvSpPr>
        <p:spPr>
          <a:xfrm>
            <a:off x="581192" y="1230086"/>
            <a:ext cx="11029615" cy="4628714"/>
          </a:xfrm>
        </p:spPr>
        <p:txBody>
          <a:bodyPr anchor="t">
            <a:noAutofit/>
          </a:bodyPr>
          <a:lstStyle/>
          <a:p>
            <a:pPr marL="0" indent="0">
              <a:buNone/>
            </a:pPr>
            <a:r>
              <a:rPr lang="en-US" sz="2800" dirty="0">
                <a:solidFill>
                  <a:schemeClr val="tx1"/>
                </a:solidFill>
                <a:highlight>
                  <a:srgbClr val="C6D9F1"/>
                </a:highlight>
              </a:rPr>
              <a:t>Reminder…</a:t>
            </a:r>
          </a:p>
          <a:p>
            <a:r>
              <a:rPr lang="en-US" sz="2800" dirty="0">
                <a:solidFill>
                  <a:schemeClr val="tx1"/>
                </a:solidFill>
              </a:rPr>
              <a:t>Federal Civil Penalties Inflation Adjustment Act Improvements Act (2015).</a:t>
            </a:r>
          </a:p>
          <a:p>
            <a:r>
              <a:rPr lang="en-US" sz="2800" dirty="0">
                <a:solidFill>
                  <a:schemeClr val="tx1"/>
                </a:solidFill>
              </a:rPr>
              <a:t>Annual adjustments for inflation no later than January 15.</a:t>
            </a:r>
          </a:p>
          <a:p>
            <a:r>
              <a:rPr lang="en-US" sz="2800" dirty="0">
                <a:solidFill>
                  <a:schemeClr val="tx1"/>
                </a:solidFill>
              </a:rPr>
              <a:t>2025 adjustments:</a:t>
            </a:r>
          </a:p>
          <a:p>
            <a:pPr lvl="1">
              <a:buFont typeface="Wingdings" panose="05000000000000000000" pitchFamily="2" charset="2"/>
              <a:buChar char="§"/>
            </a:pPr>
            <a:r>
              <a:rPr lang="en-US" sz="2800" dirty="0">
                <a:solidFill>
                  <a:schemeClr val="tx1"/>
                </a:solidFill>
              </a:rPr>
              <a:t>Maximum penalties:</a:t>
            </a:r>
          </a:p>
          <a:p>
            <a:pPr lvl="2">
              <a:buFont typeface="Wingdings" panose="05000000000000000000" pitchFamily="2" charset="2"/>
              <a:buChar char="§"/>
            </a:pPr>
            <a:r>
              <a:rPr lang="en-US" sz="2800" dirty="0">
                <a:solidFill>
                  <a:schemeClr val="tx1"/>
                </a:solidFill>
              </a:rPr>
              <a:t>For serious and other-than-serious violations from $16,550 per violation.</a:t>
            </a:r>
          </a:p>
          <a:p>
            <a:pPr lvl="2">
              <a:buFont typeface="Wingdings" panose="05000000000000000000" pitchFamily="2" charset="2"/>
              <a:buChar char="§"/>
            </a:pPr>
            <a:r>
              <a:rPr lang="en-US" sz="2800" dirty="0">
                <a:solidFill>
                  <a:schemeClr val="tx1"/>
                </a:solidFill>
              </a:rPr>
              <a:t>For willful or repeated violations from $165,514 per violation.</a:t>
            </a:r>
          </a:p>
        </p:txBody>
      </p:sp>
    </p:spTree>
    <p:extLst>
      <p:ext uri="{BB962C8B-B14F-4D97-AF65-F5344CB8AC3E}">
        <p14:creationId xmlns:p14="http://schemas.microsoft.com/office/powerpoint/2010/main" val="1218314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A17C3A-BB0A-95F8-3BDA-BF799AD35238}"/>
              </a:ext>
            </a:extLst>
          </p:cNvPr>
          <p:cNvSpPr>
            <a:spLocks noGrp="1"/>
          </p:cNvSpPr>
          <p:nvPr>
            <p:ph type="title"/>
          </p:nvPr>
        </p:nvSpPr>
        <p:spPr/>
        <p:txBody>
          <a:bodyPr>
            <a:normAutofit fontScale="90000"/>
          </a:bodyPr>
          <a:lstStyle/>
          <a:p>
            <a:r>
              <a:rPr lang="en-US" dirty="0"/>
              <a:t>FOM CHAPTER 6 PENALTY UPDATES</a:t>
            </a:r>
          </a:p>
        </p:txBody>
      </p:sp>
      <p:sp>
        <p:nvSpPr>
          <p:cNvPr id="2" name="Content Placeholder 1">
            <a:extLst>
              <a:ext uri="{FF2B5EF4-FFF2-40B4-BE49-F238E27FC236}">
                <a16:creationId xmlns:a16="http://schemas.microsoft.com/office/drawing/2014/main" id="{97AFAFE5-0FEF-FDA7-31FC-8F57F75D06A7}"/>
              </a:ext>
            </a:extLst>
          </p:cNvPr>
          <p:cNvSpPr>
            <a:spLocks noGrp="1"/>
          </p:cNvSpPr>
          <p:nvPr>
            <p:ph idx="1"/>
          </p:nvPr>
        </p:nvSpPr>
        <p:spPr>
          <a:xfrm>
            <a:off x="581192" y="1273629"/>
            <a:ext cx="11403979" cy="5266871"/>
          </a:xfrm>
        </p:spPr>
        <p:txBody>
          <a:bodyPr>
            <a:normAutofit fontScale="70000" lnSpcReduction="20000"/>
          </a:bodyPr>
          <a:lstStyle/>
          <a:p>
            <a:pPr marL="305435" indent="-305435">
              <a:lnSpc>
                <a:spcPct val="120000"/>
              </a:lnSpc>
            </a:pPr>
            <a:r>
              <a:rPr lang="en-US" sz="2900" dirty="0">
                <a:latin typeface="Aptos"/>
              </a:rPr>
              <a:t>Allowable history percentage adjustment for a </a:t>
            </a:r>
            <a:r>
              <a:rPr lang="en-US" sz="2900" i="1" dirty="0">
                <a:latin typeface="Aptos"/>
              </a:rPr>
              <a:t>reduction/increase in penalty </a:t>
            </a:r>
            <a:r>
              <a:rPr lang="en-US" sz="2900" dirty="0">
                <a:latin typeface="Aptos"/>
              </a:rPr>
              <a:t>has been increased to 20% (Previously 10%).</a:t>
            </a:r>
            <a:endParaRPr lang="en-US" sz="2900" dirty="0">
              <a:solidFill>
                <a:srgbClr val="000000"/>
              </a:solidFill>
              <a:latin typeface="Aptos"/>
            </a:endParaRPr>
          </a:p>
          <a:p>
            <a:pPr marL="629920" lvl="1" indent="-305435">
              <a:lnSpc>
                <a:spcPct val="120000"/>
              </a:lnSpc>
            </a:pPr>
            <a:r>
              <a:rPr lang="en-US" sz="2900" dirty="0">
                <a:latin typeface="Aptos"/>
              </a:rPr>
              <a:t>New eligibility criteria for employers never inspected by Federal OSHA nationwide or by any State Plan to receive a penalty reduction. </a:t>
            </a:r>
          </a:p>
          <a:p>
            <a:pPr marL="629920" lvl="1" indent="-305435">
              <a:lnSpc>
                <a:spcPct val="120000"/>
              </a:lnSpc>
            </a:pPr>
            <a:endParaRPr lang="en-US" sz="2900" dirty="0">
              <a:solidFill>
                <a:srgbClr val="000000"/>
              </a:solidFill>
              <a:latin typeface="Aptos"/>
            </a:endParaRPr>
          </a:p>
          <a:p>
            <a:pPr marL="305435" indent="-305435">
              <a:lnSpc>
                <a:spcPct val="120000"/>
              </a:lnSpc>
            </a:pPr>
            <a:r>
              <a:rPr lang="en-US" sz="2900" dirty="0">
                <a:latin typeface="Aptos"/>
              </a:rPr>
              <a:t>Expanded the size of small employers for penalty reductions:</a:t>
            </a:r>
            <a:endParaRPr lang="en-US" sz="2900" dirty="0">
              <a:solidFill>
                <a:srgbClr val="000000"/>
              </a:solidFill>
              <a:latin typeface="Aptos"/>
            </a:endParaRPr>
          </a:p>
          <a:p>
            <a:pPr marL="629920" lvl="1" indent="-305435">
              <a:lnSpc>
                <a:spcPct val="120000"/>
              </a:lnSpc>
            </a:pPr>
            <a:r>
              <a:rPr lang="en-US" sz="2900" dirty="0">
                <a:latin typeface="Aptos"/>
              </a:rPr>
              <a:t>Serious and OTS: 70% reduction allowed for employers with </a:t>
            </a:r>
            <a:r>
              <a:rPr lang="en-US" sz="2900" i="1" dirty="0">
                <a:latin typeface="Aptos"/>
              </a:rPr>
              <a:t>1-25</a:t>
            </a:r>
            <a:r>
              <a:rPr lang="en-US" sz="2900" dirty="0">
                <a:latin typeface="Aptos"/>
              </a:rPr>
              <a:t> employees. Previously 1-10 employees.</a:t>
            </a:r>
            <a:endParaRPr lang="en-US" sz="2900" dirty="0">
              <a:solidFill>
                <a:srgbClr val="000000"/>
              </a:solidFill>
              <a:latin typeface="Aptos"/>
            </a:endParaRPr>
          </a:p>
          <a:p>
            <a:pPr marL="629920" lvl="1" indent="-305435">
              <a:lnSpc>
                <a:spcPct val="120000"/>
              </a:lnSpc>
            </a:pPr>
            <a:r>
              <a:rPr lang="en-US" sz="2900" dirty="0">
                <a:latin typeface="Aptos"/>
              </a:rPr>
              <a:t>Willful-Serious: 80% reduction allowed for employers with </a:t>
            </a:r>
            <a:r>
              <a:rPr lang="en-US" sz="2900" i="1" dirty="0">
                <a:latin typeface="Aptos"/>
              </a:rPr>
              <a:t>20 </a:t>
            </a:r>
            <a:r>
              <a:rPr lang="en-US" sz="2900" dirty="0">
                <a:latin typeface="Aptos"/>
              </a:rPr>
              <a:t>or fewer employees. Previously 10 or fewer.</a:t>
            </a:r>
          </a:p>
          <a:p>
            <a:pPr marL="629920" lvl="1" indent="-305435">
              <a:lnSpc>
                <a:spcPct val="120000"/>
              </a:lnSpc>
            </a:pPr>
            <a:endParaRPr lang="en-US" sz="2900" dirty="0">
              <a:solidFill>
                <a:srgbClr val="000000"/>
              </a:solidFill>
              <a:latin typeface="Aptos"/>
            </a:endParaRPr>
          </a:p>
          <a:p>
            <a:pPr marL="305435" indent="-305435">
              <a:lnSpc>
                <a:spcPct val="120000"/>
              </a:lnSpc>
            </a:pPr>
            <a:r>
              <a:rPr lang="en-US" sz="2900" dirty="0">
                <a:latin typeface="Aptos"/>
              </a:rPr>
              <a:t>New category of Quick-Fix added (Abatement within 5 days) to encourage prompt abatement of hazards</a:t>
            </a:r>
            <a:endParaRPr lang="en-US" sz="2900" dirty="0">
              <a:solidFill>
                <a:srgbClr val="000000"/>
              </a:solidFill>
              <a:latin typeface="Aptos"/>
            </a:endParaRPr>
          </a:p>
          <a:p>
            <a:endParaRPr lang="en-US" dirty="0"/>
          </a:p>
        </p:txBody>
      </p:sp>
    </p:spTree>
    <p:extLst>
      <p:ext uri="{BB962C8B-B14F-4D97-AF65-F5344CB8AC3E}">
        <p14:creationId xmlns:p14="http://schemas.microsoft.com/office/powerpoint/2010/main" val="131967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5FE83-A93E-12E6-6350-2D966B6FF0D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CFCDD5-49D8-7879-BFFC-81BCD3B7C8FE}"/>
              </a:ext>
            </a:extLst>
          </p:cNvPr>
          <p:cNvSpPr>
            <a:spLocks noGrp="1"/>
          </p:cNvSpPr>
          <p:nvPr>
            <p:ph type="title"/>
          </p:nvPr>
        </p:nvSpPr>
        <p:spPr>
          <a:xfrm>
            <a:off x="581192" y="623940"/>
            <a:ext cx="9969577" cy="509081"/>
          </a:xfrm>
        </p:spPr>
        <p:txBody>
          <a:bodyPr>
            <a:normAutofit fontScale="90000"/>
          </a:bodyPr>
          <a:lstStyle/>
          <a:p>
            <a:r>
              <a:rPr lang="en-US"/>
              <a:t>OSHA LEADERSHIP</a:t>
            </a:r>
            <a:endParaRPr lang="en-US" dirty="0"/>
          </a:p>
        </p:txBody>
      </p:sp>
      <p:pic>
        <p:nvPicPr>
          <p:cNvPr id="9" name="Picture 8" descr="David Keeling, OSHA Assistant Secretary">
            <a:extLst>
              <a:ext uri="{FF2B5EF4-FFF2-40B4-BE49-F238E27FC236}">
                <a16:creationId xmlns:a16="http://schemas.microsoft.com/office/drawing/2014/main" id="{C0F045F2-924E-3FA8-D663-A724CBF7E4FE}"/>
              </a:ext>
            </a:extLst>
          </p:cNvPr>
          <p:cNvPicPr>
            <a:picLocks noChangeAspect="1"/>
          </p:cNvPicPr>
          <p:nvPr/>
        </p:nvPicPr>
        <p:blipFill>
          <a:blip r:embed="rId3"/>
          <a:srcRect/>
          <a:stretch/>
        </p:blipFill>
        <p:spPr>
          <a:xfrm>
            <a:off x="829103" y="1613199"/>
            <a:ext cx="3633704" cy="4542130"/>
          </a:xfrm>
          <a:prstGeom prst="rect">
            <a:avLst/>
          </a:prstGeom>
        </p:spPr>
      </p:pic>
      <p:sp>
        <p:nvSpPr>
          <p:cNvPr id="2" name="Content Placeholder 1">
            <a:extLst>
              <a:ext uri="{FF2B5EF4-FFF2-40B4-BE49-F238E27FC236}">
                <a16:creationId xmlns:a16="http://schemas.microsoft.com/office/drawing/2014/main" id="{CCF6C83F-0E34-7770-349D-74E7495FA7D2}"/>
              </a:ext>
            </a:extLst>
          </p:cNvPr>
          <p:cNvSpPr>
            <a:spLocks noGrp="1"/>
          </p:cNvSpPr>
          <p:nvPr>
            <p:ph sz="half" idx="2"/>
          </p:nvPr>
        </p:nvSpPr>
        <p:spPr>
          <a:xfrm>
            <a:off x="5486668" y="1534469"/>
            <a:ext cx="5422392" cy="4315717"/>
          </a:xfrm>
        </p:spPr>
        <p:txBody>
          <a:bodyPr>
            <a:normAutofit/>
          </a:bodyPr>
          <a:lstStyle/>
          <a:p>
            <a:r>
              <a:rPr lang="en-US" sz="2800">
                <a:solidFill>
                  <a:srgbClr val="1F497D"/>
                </a:solidFill>
              </a:rPr>
              <a:t>David Keeling is confirmed OSHA Assistant Secretary on Oct. 2, 2025.</a:t>
            </a:r>
          </a:p>
          <a:p>
            <a:r>
              <a:rPr lang="en-US" sz="2800">
                <a:solidFill>
                  <a:srgbClr val="1F497D"/>
                </a:solidFill>
              </a:rPr>
              <a:t>Previously served as VP, global health and safety at UPS, and director, global transportation safety at Amazon.</a:t>
            </a:r>
            <a:endParaRPr lang="en-US" sz="2800" dirty="0">
              <a:solidFill>
                <a:srgbClr val="1F497D"/>
              </a:solidFill>
            </a:endParaRPr>
          </a:p>
        </p:txBody>
      </p:sp>
    </p:spTree>
    <p:extLst>
      <p:ext uri="{BB962C8B-B14F-4D97-AF65-F5344CB8AC3E}">
        <p14:creationId xmlns:p14="http://schemas.microsoft.com/office/powerpoint/2010/main" val="1195438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5052F9-7C66-90C4-BA24-83CCB0E2182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EAA425D-6501-4EB3-8D63-CF89C941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96D69A94-D183-49E0-B81C-09B31CEBCE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1C2A700A-2259-465D-AAD8-28740D011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AC4C8A6-6415-4026-A624-AC68830E4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56222CF1-23B5-45BC-896E-D41DB2B0A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5ED86BE-1902-4F3A-BF6C-F6B6FE318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15271"/>
            <a:ext cx="3703320" cy="11887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924477AF-3CA4-2015-DED3-9119A98C6680}"/>
              </a:ext>
            </a:extLst>
          </p:cNvPr>
          <p:cNvSpPr>
            <a:spLocks noGrp="1"/>
          </p:cNvSpPr>
          <p:nvPr>
            <p:ph type="title"/>
          </p:nvPr>
        </p:nvSpPr>
        <p:spPr>
          <a:xfrm>
            <a:off x="581192" y="702156"/>
            <a:ext cx="3568219" cy="1013800"/>
          </a:xfrm>
        </p:spPr>
        <p:txBody>
          <a:bodyPr vert="horz" lIns="91440" tIns="45720" rIns="91440" bIns="45720" rtlCol="0" anchor="b">
            <a:normAutofit/>
          </a:bodyPr>
          <a:lstStyle/>
          <a:p>
            <a:pPr>
              <a:lnSpc>
                <a:spcPct val="90000"/>
              </a:lnSpc>
            </a:pPr>
            <a:r>
              <a:rPr lang="en-US" sz="2200" b="0" cap="all">
                <a:solidFill>
                  <a:srgbClr val="FFFFFF"/>
                </a:solidFill>
                <a:latin typeface="+mj-lt"/>
              </a:rPr>
              <a:t>COOPERATIVE PROGRAMS and COMPLIANCE ASSISTANCE </a:t>
            </a:r>
          </a:p>
        </p:txBody>
      </p:sp>
      <p:sp>
        <p:nvSpPr>
          <p:cNvPr id="19" name="Rectangle 18">
            <a:extLst>
              <a:ext uri="{FF2B5EF4-FFF2-40B4-BE49-F238E27FC236}">
                <a16:creationId xmlns:a16="http://schemas.microsoft.com/office/drawing/2014/main" id="{2DA7F436-35EB-40B2-A264-895789196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34BB1C9-F5CE-42B3-AEB4-CAE49DC40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29" y="457199"/>
            <a:ext cx="7503637"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2">
            <a:extLst>
              <a:ext uri="{FF2B5EF4-FFF2-40B4-BE49-F238E27FC236}">
                <a16:creationId xmlns:a16="http://schemas.microsoft.com/office/drawing/2014/main" id="{CA64B19D-8D10-84D5-ACAB-A61F0AE671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7473" y="2787462"/>
            <a:ext cx="1474625" cy="42526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BA0658C5-3E2E-47CA-8199-58E9495D2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972" y="1890876"/>
            <a:ext cx="1810081" cy="2204489"/>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SHARP logo">
            <a:extLst>
              <a:ext uri="{FF2B5EF4-FFF2-40B4-BE49-F238E27FC236}">
                <a16:creationId xmlns:a16="http://schemas.microsoft.com/office/drawing/2014/main" id="{E04E2FC1-BAC8-815F-4669-56CCC5C921A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32328" y="2551718"/>
            <a:ext cx="1456217" cy="88991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A36108F0-3274-4397-AFA1-44989956CE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0828" y="1887454"/>
            <a:ext cx="1788584" cy="2204489"/>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a:extLst>
              <a:ext uri="{FF2B5EF4-FFF2-40B4-BE49-F238E27FC236}">
                <a16:creationId xmlns:a16="http://schemas.microsoft.com/office/drawing/2014/main" id="{B1FF2444-F961-88F3-8E06-BE350E8B0F6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7472" y="5086529"/>
            <a:ext cx="1474626" cy="435014"/>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0F692800-67F8-4AAF-937B-53814E03C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973" y="4197353"/>
            <a:ext cx="1810080" cy="220273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descr="A picture containing graphics, logo, graphic design, font&#10;&#10;Description automatically generated">
            <a:extLst>
              <a:ext uri="{FF2B5EF4-FFF2-40B4-BE49-F238E27FC236}">
                <a16:creationId xmlns:a16="http://schemas.microsoft.com/office/drawing/2014/main" id="{F45CE627-169D-403A-8160-AC8F1FAF86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3108" y="4949347"/>
            <a:ext cx="1455437" cy="703936"/>
          </a:xfrm>
          <a:prstGeom prst="rect">
            <a:avLst/>
          </a:prstGeom>
        </p:spPr>
      </p:pic>
      <p:sp>
        <p:nvSpPr>
          <p:cNvPr id="34" name="Rectangle 33">
            <a:extLst>
              <a:ext uri="{FF2B5EF4-FFF2-40B4-BE49-F238E27FC236}">
                <a16:creationId xmlns:a16="http://schemas.microsoft.com/office/drawing/2014/main" id="{BEFCEC96-0784-40B0-8A8F-CF756A52C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0827" y="4197352"/>
            <a:ext cx="1788584" cy="2202738"/>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6D236B4-8310-FF33-CBDC-228DA9C3A3B3}"/>
              </a:ext>
            </a:extLst>
          </p:cNvPr>
          <p:cNvSpPr>
            <a:spLocks noGrp="1"/>
          </p:cNvSpPr>
          <p:nvPr>
            <p:ph sz="half" idx="1"/>
          </p:nvPr>
        </p:nvSpPr>
        <p:spPr>
          <a:xfrm>
            <a:off x="4391770" y="702156"/>
            <a:ext cx="7353695" cy="5983652"/>
          </a:xfrm>
        </p:spPr>
        <p:txBody>
          <a:bodyPr vert="horz" lIns="91440" tIns="45720" rIns="91440" bIns="45720" rtlCol="0" anchor="ctr">
            <a:normAutofit/>
          </a:bodyPr>
          <a:lstStyle/>
          <a:p>
            <a:pPr marL="305435" indent="-305435">
              <a:lnSpc>
                <a:spcPct val="90000"/>
              </a:lnSpc>
              <a:buClr>
                <a:schemeClr val="accent2"/>
              </a:buClr>
            </a:pPr>
            <a:r>
              <a:rPr lang="en-US" sz="2200" dirty="0">
                <a:latin typeface="+mn-lt"/>
              </a:rPr>
              <a:t>Making real progress by working together.</a:t>
            </a:r>
          </a:p>
          <a:p>
            <a:pPr marL="305435" indent="-305435">
              <a:lnSpc>
                <a:spcPct val="90000"/>
              </a:lnSpc>
              <a:buClr>
                <a:schemeClr val="accent2"/>
              </a:buClr>
            </a:pPr>
            <a:endParaRPr lang="en-US" sz="2200" dirty="0">
              <a:latin typeface="+mn-lt"/>
            </a:endParaRPr>
          </a:p>
          <a:p>
            <a:pPr marL="305435" indent="-305435">
              <a:lnSpc>
                <a:spcPct val="90000"/>
              </a:lnSpc>
              <a:buClr>
                <a:schemeClr val="accent2"/>
              </a:buClr>
            </a:pPr>
            <a:r>
              <a:rPr lang="en-US" sz="2200" dirty="0">
                <a:latin typeface="+mn-lt"/>
              </a:rPr>
              <a:t>Excellent ways to work with OSHA on meaningful safety and health initiatives.</a:t>
            </a:r>
          </a:p>
          <a:p>
            <a:pPr marL="305435" indent="-305435">
              <a:lnSpc>
                <a:spcPct val="90000"/>
              </a:lnSpc>
              <a:buClr>
                <a:schemeClr val="accent2"/>
              </a:buClr>
            </a:pPr>
            <a:endParaRPr lang="en-US" sz="2200" dirty="0">
              <a:latin typeface="+mn-lt"/>
            </a:endParaRPr>
          </a:p>
          <a:p>
            <a:pPr marL="305435" indent="-305435">
              <a:lnSpc>
                <a:spcPct val="90000"/>
              </a:lnSpc>
              <a:buClr>
                <a:schemeClr val="accent2"/>
              </a:buClr>
            </a:pPr>
            <a:r>
              <a:rPr lang="en-US" sz="2200" dirty="0">
                <a:latin typeface="+mn-lt"/>
              </a:rPr>
              <a:t>Programs:</a:t>
            </a:r>
          </a:p>
          <a:p>
            <a:pPr marL="1023938" lvl="1" indent="-304800">
              <a:lnSpc>
                <a:spcPct val="90000"/>
              </a:lnSpc>
              <a:buClr>
                <a:schemeClr val="accent2"/>
              </a:buClr>
            </a:pPr>
            <a:r>
              <a:rPr lang="en-US" sz="2200" dirty="0">
                <a:latin typeface="+mn-lt"/>
              </a:rPr>
              <a:t>On-Site Consultation Program</a:t>
            </a:r>
          </a:p>
          <a:p>
            <a:pPr marL="1023938" lvl="1" indent="-304800">
              <a:lnSpc>
                <a:spcPct val="90000"/>
              </a:lnSpc>
              <a:buClr>
                <a:schemeClr val="accent2"/>
              </a:buClr>
            </a:pPr>
            <a:r>
              <a:rPr lang="en-US" sz="2200" dirty="0">
                <a:latin typeface="+mn-lt"/>
              </a:rPr>
              <a:t>Safety and Health Achievement Recognition Program (SHARP)</a:t>
            </a:r>
          </a:p>
          <a:p>
            <a:pPr marL="1023938" lvl="1" indent="-304800">
              <a:lnSpc>
                <a:spcPct val="90000"/>
              </a:lnSpc>
              <a:buClr>
                <a:schemeClr val="accent2"/>
              </a:buClr>
            </a:pPr>
            <a:r>
              <a:rPr lang="en-US" sz="2200" dirty="0">
                <a:latin typeface="+mn-lt"/>
              </a:rPr>
              <a:t>Alliance Program</a:t>
            </a:r>
          </a:p>
          <a:p>
            <a:pPr marL="1023938" lvl="1" indent="-304800">
              <a:lnSpc>
                <a:spcPct val="90000"/>
              </a:lnSpc>
              <a:buClr>
                <a:schemeClr val="accent2"/>
              </a:buClr>
            </a:pPr>
            <a:r>
              <a:rPr lang="en-US" sz="2200" dirty="0">
                <a:latin typeface="+mn-lt"/>
              </a:rPr>
              <a:t>Strategic Partnership Program</a:t>
            </a:r>
          </a:p>
          <a:p>
            <a:pPr marL="1023938" lvl="1" indent="-304800">
              <a:lnSpc>
                <a:spcPct val="90000"/>
              </a:lnSpc>
              <a:buClr>
                <a:schemeClr val="accent2"/>
              </a:buClr>
            </a:pPr>
            <a:r>
              <a:rPr lang="en-US" sz="2200" dirty="0">
                <a:latin typeface="+mn-lt"/>
              </a:rPr>
              <a:t>Voluntary Protection Programs</a:t>
            </a:r>
          </a:p>
          <a:p>
            <a:pPr marL="1023938" lvl="1" indent="-304800">
              <a:lnSpc>
                <a:spcPct val="90000"/>
              </a:lnSpc>
              <a:buClr>
                <a:schemeClr val="accent2"/>
              </a:buClr>
            </a:pPr>
            <a:r>
              <a:rPr lang="en-US" sz="2200" dirty="0">
                <a:latin typeface="+mn-lt"/>
              </a:rPr>
              <a:t>Safety Champions Program</a:t>
            </a:r>
          </a:p>
        </p:txBody>
      </p:sp>
    </p:spTree>
    <p:extLst>
      <p:ext uri="{BB962C8B-B14F-4D97-AF65-F5344CB8AC3E}">
        <p14:creationId xmlns:p14="http://schemas.microsoft.com/office/powerpoint/2010/main" val="713911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5F2C8F-1391-CA9C-851B-1E2DFC03BC05}"/>
              </a:ext>
            </a:extLst>
          </p:cNvPr>
          <p:cNvSpPr>
            <a:spLocks noGrp="1"/>
          </p:cNvSpPr>
          <p:nvPr>
            <p:ph type="title"/>
          </p:nvPr>
        </p:nvSpPr>
        <p:spPr/>
        <p:txBody>
          <a:bodyPr>
            <a:normAutofit fontScale="90000"/>
          </a:bodyPr>
          <a:lstStyle/>
          <a:p>
            <a:r>
              <a:rPr lang="en-US" dirty="0"/>
              <a:t>Voluntary Protection Programs</a:t>
            </a:r>
          </a:p>
        </p:txBody>
      </p:sp>
      <p:sp>
        <p:nvSpPr>
          <p:cNvPr id="2" name="Content Placeholder 1">
            <a:extLst>
              <a:ext uri="{FF2B5EF4-FFF2-40B4-BE49-F238E27FC236}">
                <a16:creationId xmlns:a16="http://schemas.microsoft.com/office/drawing/2014/main" id="{AE282C5D-10F1-74B4-3FDB-9255260AE6C1}"/>
              </a:ext>
            </a:extLst>
          </p:cNvPr>
          <p:cNvSpPr>
            <a:spLocks noGrp="1"/>
          </p:cNvSpPr>
          <p:nvPr>
            <p:ph idx="1"/>
          </p:nvPr>
        </p:nvSpPr>
        <p:spPr/>
        <p:txBody>
          <a:bodyPr/>
          <a:lstStyle/>
          <a:p>
            <a:pPr marL="0" indent="0">
              <a:buNone/>
            </a:pPr>
            <a:r>
              <a:rPr lang="en-US" dirty="0"/>
              <a:t>OSHA’s new Pathway to Safety and Health Success:</a:t>
            </a:r>
          </a:p>
          <a:p>
            <a:r>
              <a:rPr lang="en-US" sz="2000" dirty="0"/>
              <a:t>Increase outreach to more employers, especially small businesses;</a:t>
            </a:r>
          </a:p>
          <a:p>
            <a:r>
              <a:rPr lang="en-US" sz="2000" dirty="0"/>
              <a:t>Reimagine OSHA Challenge into Safety Champions Program;</a:t>
            </a:r>
          </a:p>
          <a:p>
            <a:r>
              <a:rPr lang="en-US" sz="2000" dirty="0"/>
              <a:t>Expand use of Special Government Employees (SGE);</a:t>
            </a:r>
          </a:p>
          <a:p>
            <a:r>
              <a:rPr lang="en-US" sz="2000" dirty="0"/>
              <a:t>Incorporate leading indicators;</a:t>
            </a:r>
          </a:p>
          <a:p>
            <a:r>
              <a:rPr lang="en-US" sz="2000" dirty="0"/>
              <a:t>Create VPP Elite level of distinction for VPP sites </a:t>
            </a:r>
            <a:r>
              <a:rPr lang="en-US" sz="2000" dirty="0">
                <a:sym typeface="Wingdings" panose="05000000000000000000" pitchFamily="2" charset="2"/>
              </a:rPr>
              <a:t></a:t>
            </a:r>
            <a:r>
              <a:rPr lang="en-US" sz="2000" dirty="0"/>
              <a:t> 15+ years of VPP status;</a:t>
            </a:r>
          </a:p>
          <a:p>
            <a:r>
              <a:rPr lang="en-US" sz="2000" dirty="0"/>
              <a:t>Create VPP Emeritus designation for VPP sites </a:t>
            </a:r>
            <a:r>
              <a:rPr lang="en-US" sz="2000" dirty="0">
                <a:sym typeface="Wingdings" panose="05000000000000000000" pitchFamily="2" charset="2"/>
              </a:rPr>
              <a:t> 25+ years of VPP status;</a:t>
            </a:r>
          </a:p>
          <a:p>
            <a:r>
              <a:rPr lang="en-US" sz="2000" dirty="0">
                <a:sym typeface="Wingdings" panose="05000000000000000000" pitchFamily="2" charset="2"/>
              </a:rPr>
              <a:t>Expand VPP SHMS from four to seven elements.</a:t>
            </a:r>
            <a:endParaRPr lang="en-US" sz="2000" dirty="0"/>
          </a:p>
          <a:p>
            <a:endParaRPr lang="en-US" sz="2000" dirty="0"/>
          </a:p>
        </p:txBody>
      </p:sp>
      <p:pic>
        <p:nvPicPr>
          <p:cNvPr id="4" name="Content Placeholder 5" descr="A picture containing graphics, logo, graphic design, font&#10;&#10;Description automatically generated">
            <a:extLst>
              <a:ext uri="{FF2B5EF4-FFF2-40B4-BE49-F238E27FC236}">
                <a16:creationId xmlns:a16="http://schemas.microsoft.com/office/drawing/2014/main" id="{E1BAF360-91B0-CE4F-4DF3-9FDC29CCD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203" y="1287009"/>
            <a:ext cx="2914286" cy="1409524"/>
          </a:xfrm>
          <a:prstGeom prst="rect">
            <a:avLst/>
          </a:prstGeom>
        </p:spPr>
      </p:pic>
    </p:spTree>
    <p:extLst>
      <p:ext uri="{BB962C8B-B14F-4D97-AF65-F5344CB8AC3E}">
        <p14:creationId xmlns:p14="http://schemas.microsoft.com/office/powerpoint/2010/main" val="2086519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008ACE-086A-DE58-9E45-34E90067925F}"/>
              </a:ext>
            </a:extLst>
          </p:cNvPr>
          <p:cNvSpPr>
            <a:spLocks noGrp="1"/>
          </p:cNvSpPr>
          <p:nvPr>
            <p:ph type="title"/>
          </p:nvPr>
        </p:nvSpPr>
        <p:spPr/>
        <p:txBody>
          <a:bodyPr>
            <a:normAutofit fontScale="90000"/>
          </a:bodyPr>
          <a:lstStyle/>
          <a:p>
            <a:r>
              <a:rPr lang="en-US" dirty="0"/>
              <a:t>OSHA Safety Champions Program</a:t>
            </a:r>
          </a:p>
        </p:txBody>
      </p:sp>
      <p:sp>
        <p:nvSpPr>
          <p:cNvPr id="2" name="Content Placeholder 1">
            <a:extLst>
              <a:ext uri="{FF2B5EF4-FFF2-40B4-BE49-F238E27FC236}">
                <a16:creationId xmlns:a16="http://schemas.microsoft.com/office/drawing/2014/main" id="{552800B1-9A26-2284-18E4-7497662716F8}"/>
              </a:ext>
            </a:extLst>
          </p:cNvPr>
          <p:cNvSpPr>
            <a:spLocks noGrp="1"/>
          </p:cNvSpPr>
          <p:nvPr>
            <p:ph idx="1"/>
          </p:nvPr>
        </p:nvSpPr>
        <p:spPr/>
        <p:txBody>
          <a:bodyPr>
            <a:normAutofit fontScale="92500" lnSpcReduction="10000"/>
          </a:bodyPr>
          <a:lstStyle/>
          <a:p>
            <a:r>
              <a:rPr lang="en-US" dirty="0"/>
              <a:t>A new program for employers to improve their safety and health programs.</a:t>
            </a:r>
          </a:p>
          <a:p>
            <a:endParaRPr lang="en-US" dirty="0"/>
          </a:p>
          <a:p>
            <a:r>
              <a:rPr lang="en-US" dirty="0"/>
              <a:t>Based on seven core elements of OSHA’s Recommended Practices for Safety and Health Programs.</a:t>
            </a:r>
          </a:p>
          <a:p>
            <a:endParaRPr lang="en-US" dirty="0"/>
          </a:p>
          <a:p>
            <a:r>
              <a:rPr lang="en-US" dirty="0"/>
              <a:t>Three steps: Introductory, Intermediate and Advanced.</a:t>
            </a:r>
          </a:p>
          <a:p>
            <a:endParaRPr lang="en-US" dirty="0"/>
          </a:p>
          <a:p>
            <a:r>
              <a:rPr lang="en-US" dirty="0"/>
              <a:t>SGEs given tools to work with participants as they progress through program.</a:t>
            </a:r>
          </a:p>
          <a:p>
            <a:endParaRPr lang="en-US" dirty="0"/>
          </a:p>
          <a:p>
            <a:r>
              <a:rPr lang="en-US" dirty="0"/>
              <a:t>Participants will receive recognition letter upon completion of each step.</a:t>
            </a:r>
          </a:p>
        </p:txBody>
      </p:sp>
    </p:spTree>
    <p:extLst>
      <p:ext uri="{BB962C8B-B14F-4D97-AF65-F5344CB8AC3E}">
        <p14:creationId xmlns:p14="http://schemas.microsoft.com/office/powerpoint/2010/main" val="3126227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30E1E-1EBB-3617-2055-D28C32CEF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8A7FFE-BC43-090E-8C35-06123C9AC910}"/>
              </a:ext>
            </a:extLst>
          </p:cNvPr>
          <p:cNvSpPr>
            <a:spLocks noGrp="1"/>
          </p:cNvSpPr>
          <p:nvPr>
            <p:ph type="title"/>
          </p:nvPr>
        </p:nvSpPr>
        <p:spPr>
          <a:xfrm>
            <a:off x="581192" y="490119"/>
            <a:ext cx="9969577" cy="509081"/>
          </a:xfrm>
        </p:spPr>
        <p:txBody>
          <a:bodyPr>
            <a:normAutofit fontScale="90000"/>
          </a:bodyPr>
          <a:lstStyle/>
          <a:p>
            <a:r>
              <a:rPr lang="en-US" dirty="0"/>
              <a:t>ON-SITE CONSULTATION PROGRAM &amp; </a:t>
            </a:r>
          </a:p>
        </p:txBody>
      </p:sp>
      <p:sp>
        <p:nvSpPr>
          <p:cNvPr id="4" name="Title 1">
            <a:extLst>
              <a:ext uri="{FF2B5EF4-FFF2-40B4-BE49-F238E27FC236}">
                <a16:creationId xmlns:a16="http://schemas.microsoft.com/office/drawing/2014/main" id="{4ED7DAB2-C1AD-8FEC-86A5-868691CF59E7}"/>
              </a:ext>
            </a:extLst>
          </p:cNvPr>
          <p:cNvSpPr txBox="1">
            <a:spLocks/>
          </p:cNvSpPr>
          <p:nvPr/>
        </p:nvSpPr>
        <p:spPr>
          <a:xfrm>
            <a:off x="581192" y="801285"/>
            <a:ext cx="9969577" cy="509081"/>
          </a:xfrm>
          <a:prstGeom prst="rect">
            <a:avLst/>
          </a:prstGeom>
        </p:spPr>
        <p:txBody>
          <a:bodyPr vert="horz" lIns="91440" tIns="45720" rIns="91440" bIns="45720" rtlCol="0" anchor="ctr" anchorCtr="0">
            <a:normAutofit fontScale="90000" lnSpcReduction="10000"/>
          </a:bodyPr>
          <a:lstStyle>
            <a:lvl1pPr algn="l" defTabSz="457200" rtl="0" eaLnBrk="1" latinLnBrk="0" hangingPunct="1">
              <a:spcBef>
                <a:spcPct val="0"/>
              </a:spcBef>
              <a:buNone/>
              <a:defRPr sz="3200" b="1" i="0" kern="1200" cap="none" baseline="0">
                <a:solidFill>
                  <a:srgbClr val="00294E"/>
                </a:solidFill>
                <a:latin typeface="Aptos" panose="020B00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COMPLIANCE ASSISTANCE SPECIALISTS</a:t>
            </a:r>
          </a:p>
        </p:txBody>
      </p:sp>
      <p:sp>
        <p:nvSpPr>
          <p:cNvPr id="3" name="Content Placeholder 2">
            <a:extLst>
              <a:ext uri="{FF2B5EF4-FFF2-40B4-BE49-F238E27FC236}">
                <a16:creationId xmlns:a16="http://schemas.microsoft.com/office/drawing/2014/main" id="{C07CE128-4B9B-3943-9F5E-469496A6055C}"/>
              </a:ext>
            </a:extLst>
          </p:cNvPr>
          <p:cNvSpPr>
            <a:spLocks noGrp="1"/>
          </p:cNvSpPr>
          <p:nvPr>
            <p:ph idx="1"/>
          </p:nvPr>
        </p:nvSpPr>
        <p:spPr>
          <a:xfrm>
            <a:off x="581192" y="1621533"/>
            <a:ext cx="11029615" cy="4981147"/>
          </a:xfrm>
        </p:spPr>
        <p:txBody>
          <a:bodyPr anchor="t">
            <a:normAutofit fontScale="92500" lnSpcReduction="10000"/>
          </a:bodyPr>
          <a:lstStyle/>
          <a:p>
            <a:r>
              <a:rPr lang="en-US" dirty="0">
                <a:solidFill>
                  <a:schemeClr val="tx1"/>
                </a:solidFill>
              </a:rPr>
              <a:t>Offers small businesses confidential occupational safety and health services. </a:t>
            </a:r>
          </a:p>
          <a:p>
            <a:pPr lvl="2">
              <a:buClr>
                <a:srgbClr val="1999C8"/>
              </a:buClr>
              <a:buFont typeface="Wingdings" panose="05000000000000000000" pitchFamily="2" charset="2"/>
              <a:buChar char="§"/>
            </a:pPr>
            <a:r>
              <a:rPr lang="en-US" sz="2400" dirty="0">
                <a:solidFill>
                  <a:schemeClr val="tx1"/>
                </a:solidFill>
              </a:rPr>
              <a:t>Separate from enforcement. </a:t>
            </a:r>
          </a:p>
          <a:p>
            <a:pPr lvl="2">
              <a:buClr>
                <a:srgbClr val="1999C8"/>
              </a:buClr>
              <a:buFont typeface="Wingdings" panose="05000000000000000000" pitchFamily="2" charset="2"/>
              <a:buChar char="§"/>
            </a:pPr>
            <a:endParaRPr lang="en-US" sz="2400" dirty="0">
              <a:solidFill>
                <a:schemeClr val="tx1"/>
              </a:solidFill>
            </a:endParaRPr>
          </a:p>
          <a:p>
            <a:r>
              <a:rPr lang="en-US" dirty="0">
                <a:solidFill>
                  <a:srgbClr val="000000"/>
                </a:solidFill>
              </a:rPr>
              <a:t>Onsite Consultants and OSHA Training Institute Education Centers</a:t>
            </a:r>
            <a:r>
              <a:rPr lang="en-US" dirty="0">
                <a:solidFill>
                  <a:schemeClr val="tx1"/>
                </a:solidFill>
              </a:rPr>
              <a:t> work with employers to:</a:t>
            </a:r>
          </a:p>
          <a:p>
            <a:pPr marL="1008063" lvl="1" indent="-342900">
              <a:buFont typeface="Wingdings" panose="05000000000000000000" pitchFamily="2" charset="2"/>
              <a:buChar char="§"/>
            </a:pPr>
            <a:r>
              <a:rPr lang="en-US" dirty="0">
                <a:solidFill>
                  <a:schemeClr val="tx1"/>
                </a:solidFill>
              </a:rPr>
              <a:t> find and fix workplace hazards, </a:t>
            </a:r>
          </a:p>
          <a:p>
            <a:pPr marL="1008063" lvl="1" indent="-342900">
              <a:buFont typeface="Wingdings" panose="05000000000000000000" pitchFamily="2" charset="2"/>
              <a:buChar char="§"/>
            </a:pPr>
            <a:r>
              <a:rPr lang="en-US" dirty="0">
                <a:solidFill>
                  <a:schemeClr val="tx1"/>
                </a:solidFill>
              </a:rPr>
              <a:t>give advise for complying with OSHA standards, </a:t>
            </a:r>
          </a:p>
          <a:p>
            <a:pPr marL="1008063" lvl="1" indent="-342900">
              <a:buFont typeface="Wingdings" panose="05000000000000000000" pitchFamily="2" charset="2"/>
              <a:buChar char="§"/>
            </a:pPr>
            <a:r>
              <a:rPr lang="en-US" dirty="0">
                <a:solidFill>
                  <a:schemeClr val="tx1"/>
                </a:solidFill>
              </a:rPr>
              <a:t>help establish and improve safety and health programs, and </a:t>
            </a:r>
          </a:p>
          <a:p>
            <a:pPr marL="1008063" lvl="1" indent="-342900">
              <a:buFont typeface="Wingdings" panose="05000000000000000000" pitchFamily="2" charset="2"/>
              <a:buChar char="§"/>
            </a:pPr>
            <a:r>
              <a:rPr lang="en-US" dirty="0">
                <a:solidFill>
                  <a:schemeClr val="tx1"/>
                </a:solidFill>
              </a:rPr>
              <a:t>train employees. </a:t>
            </a:r>
          </a:p>
          <a:p>
            <a:pPr marL="1008063" lvl="1" indent="-342900">
              <a:buFont typeface="Wingdings" panose="05000000000000000000" pitchFamily="2" charset="2"/>
              <a:buChar char="§"/>
            </a:pPr>
            <a:endParaRPr lang="en-US" dirty="0">
              <a:solidFill>
                <a:schemeClr val="tx1"/>
              </a:solidFill>
            </a:endParaRPr>
          </a:p>
          <a:p>
            <a:r>
              <a:rPr lang="en-US" dirty="0">
                <a:solidFill>
                  <a:schemeClr val="tx1"/>
                </a:solidFill>
              </a:rPr>
              <a:t>Find a CAS near you; </a:t>
            </a:r>
            <a:r>
              <a:rPr lang="en-US" b="0" i="0" u="sng" strike="noStrike" dirty="0">
                <a:solidFill>
                  <a:schemeClr val="tx1"/>
                </a:solidFill>
                <a:effectLst/>
                <a:latin typeface="Aptos" panose="020B0004020202020204" pitchFamily="34" charset="0"/>
                <a:hlinkClick r:id="rId3">
                  <a:extLst>
                    <a:ext uri="{A12FA001-AC4F-418D-AE19-62706E023703}">
                      <ahyp:hlinkClr xmlns:ahyp="http://schemas.microsoft.com/office/drawing/2018/hyperlinkcolor" val="tx"/>
                    </a:ext>
                  </a:extLst>
                </a:hlinkClick>
              </a:rPr>
              <a:t>https://www.osha.gov/complianceassistance/cas</a:t>
            </a:r>
            <a:r>
              <a:rPr lang="en-US" b="0" i="0" dirty="0">
                <a:solidFill>
                  <a:schemeClr val="tx1"/>
                </a:solidFill>
                <a:effectLst/>
                <a:latin typeface="Aptos" panose="020B0004020202020204" pitchFamily="34" charset="0"/>
              </a:rPr>
              <a:t>.</a:t>
            </a:r>
            <a:endParaRPr lang="en-US" dirty="0">
              <a:solidFill>
                <a:schemeClr val="tx1"/>
              </a:solidFill>
            </a:endParaRPr>
          </a:p>
        </p:txBody>
      </p:sp>
    </p:spTree>
    <p:extLst>
      <p:ext uri="{BB962C8B-B14F-4D97-AF65-F5344CB8AC3E}">
        <p14:creationId xmlns:p14="http://schemas.microsoft.com/office/powerpoint/2010/main" val="35459892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1852C8-E2B2-BFE7-8282-6AEBB418F5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976FB-DC0B-483C-BB3E-43AE15AE3F4E}"/>
              </a:ext>
            </a:extLst>
          </p:cNvPr>
          <p:cNvSpPr>
            <a:spLocks noGrp="1"/>
          </p:cNvSpPr>
          <p:nvPr>
            <p:ph type="title"/>
          </p:nvPr>
        </p:nvSpPr>
        <p:spPr/>
        <p:txBody>
          <a:bodyPr>
            <a:noAutofit/>
          </a:bodyPr>
          <a:lstStyle/>
          <a:p>
            <a:pPr>
              <a:lnSpc>
                <a:spcPts val="2175"/>
              </a:lnSpc>
            </a:pPr>
            <a:r>
              <a:rPr lang="en-US" altLang="en-US" sz="2900" kern="0" dirty="0">
                <a:solidFill>
                  <a:srgbClr val="1A3260"/>
                </a:solidFill>
              </a:rPr>
              <a:t>OSHA QUICKTAKES &amp; MORE</a:t>
            </a:r>
            <a:endParaRPr lang="en-US" sz="2900" kern="0" dirty="0">
              <a:solidFill>
                <a:srgbClr val="1A3260"/>
              </a:solidFill>
            </a:endParaRPr>
          </a:p>
        </p:txBody>
      </p:sp>
      <p:pic>
        <p:nvPicPr>
          <p:cNvPr id="4" name="Picture 3" descr="QR code">
            <a:extLst>
              <a:ext uri="{FF2B5EF4-FFF2-40B4-BE49-F238E27FC236}">
                <a16:creationId xmlns:a16="http://schemas.microsoft.com/office/drawing/2014/main" id="{7741DFEA-32B1-F4D8-5A0B-874F6F034AE3}"/>
              </a:ext>
            </a:extLst>
          </p:cNvPr>
          <p:cNvPicPr>
            <a:picLocks noChangeAspect="1"/>
          </p:cNvPicPr>
          <p:nvPr/>
        </p:nvPicPr>
        <p:blipFill>
          <a:blip r:embed="rId3"/>
          <a:srcRect/>
          <a:stretch/>
        </p:blipFill>
        <p:spPr>
          <a:xfrm>
            <a:off x="9234163" y="2318368"/>
            <a:ext cx="2216054" cy="2216054"/>
          </a:xfrm>
          <a:prstGeom prst="rect">
            <a:avLst/>
          </a:prstGeom>
        </p:spPr>
      </p:pic>
      <p:sp>
        <p:nvSpPr>
          <p:cNvPr id="5" name="TextBox 4">
            <a:extLst>
              <a:ext uri="{FF2B5EF4-FFF2-40B4-BE49-F238E27FC236}">
                <a16:creationId xmlns:a16="http://schemas.microsoft.com/office/drawing/2014/main" id="{C492E18C-D947-493E-C34B-AC8E5595DDBE}"/>
              </a:ext>
            </a:extLst>
          </p:cNvPr>
          <p:cNvSpPr txBox="1"/>
          <p:nvPr/>
        </p:nvSpPr>
        <p:spPr>
          <a:xfrm>
            <a:off x="8697320" y="4534422"/>
            <a:ext cx="3289739" cy="694614"/>
          </a:xfrm>
          <a:prstGeom prst="rect">
            <a:avLst/>
          </a:prstGeom>
          <a:noFill/>
        </p:spPr>
        <p:txBody>
          <a:bodyPr wrap="square">
            <a:spAutoFit/>
          </a:bodyPr>
          <a:lstStyle/>
          <a:p>
            <a:pPr algn="ctr" eaLnBrk="1" hangingPunct="1">
              <a:lnSpc>
                <a:spcPct val="80000"/>
              </a:lnSpc>
              <a:spcBef>
                <a:spcPct val="0"/>
              </a:spcBef>
              <a:spcAft>
                <a:spcPct val="75000"/>
              </a:spcAft>
              <a:buClr>
                <a:srgbClr val="0082C4"/>
              </a:buClr>
            </a:pPr>
            <a:r>
              <a:rPr lang="en-US" altLang="en-US" sz="2400" b="1" kern="0" dirty="0">
                <a:solidFill>
                  <a:srgbClr val="0070C0"/>
                </a:solidFill>
                <a:latin typeface="Aptos" panose="020B0004020202020204" pitchFamily="34" charset="0"/>
                <a:cs typeface="Calibri" panose="020F0502020204030204" pitchFamily="34" charset="0"/>
              </a:rPr>
              <a:t>Sign up today! osha.gov/</a:t>
            </a:r>
            <a:r>
              <a:rPr lang="en-US" altLang="en-US" sz="2400" b="1" kern="0" dirty="0" err="1">
                <a:solidFill>
                  <a:srgbClr val="0070C0"/>
                </a:solidFill>
                <a:latin typeface="Aptos" panose="020B0004020202020204" pitchFamily="34" charset="0"/>
                <a:cs typeface="Calibri" panose="020F0502020204030204" pitchFamily="34" charset="0"/>
              </a:rPr>
              <a:t>QuickTakes</a:t>
            </a:r>
            <a:endParaRPr lang="en-US" altLang="en-US" sz="2400" b="1" kern="0" dirty="0">
              <a:solidFill>
                <a:srgbClr val="0070C0"/>
              </a:solidFill>
              <a:latin typeface="Aptos" panose="020B0004020202020204" pitchFamily="34" charset="0"/>
              <a:cs typeface="Calibri" panose="020F0502020204030204" pitchFamily="34" charset="0"/>
            </a:endParaRPr>
          </a:p>
        </p:txBody>
      </p:sp>
      <p:graphicFrame>
        <p:nvGraphicFramePr>
          <p:cNvPr id="25" name="TextBox 22">
            <a:extLst>
              <a:ext uri="{FF2B5EF4-FFF2-40B4-BE49-F238E27FC236}">
                <a16:creationId xmlns:a16="http://schemas.microsoft.com/office/drawing/2014/main" id="{851CD5E9-B6DC-A656-D9B8-003ECD098F77}"/>
              </a:ext>
            </a:extLst>
          </p:cNvPr>
          <p:cNvGraphicFramePr/>
          <p:nvPr/>
        </p:nvGraphicFramePr>
        <p:xfrm>
          <a:off x="581192" y="1484416"/>
          <a:ext cx="8116128" cy="4413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2637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365EFB-2DE9-C677-2A11-BEEBD6C2A880}"/>
              </a:ext>
            </a:extLst>
          </p:cNvPr>
          <p:cNvSpPr>
            <a:spLocks noGrp="1"/>
          </p:cNvSpPr>
          <p:nvPr>
            <p:ph type="title"/>
          </p:nvPr>
        </p:nvSpPr>
        <p:spPr>
          <a:xfrm>
            <a:off x="770272" y="509470"/>
            <a:ext cx="11029616" cy="489067"/>
          </a:xfrm>
        </p:spPr>
        <p:txBody>
          <a:bodyPr>
            <a:normAutofit fontScale="90000"/>
          </a:bodyPr>
          <a:lstStyle/>
          <a:p>
            <a:r>
              <a:rPr lang="en-US" dirty="0"/>
              <a:t>OKLAHOMA FATAL EVENTS – FY2025</a:t>
            </a:r>
          </a:p>
        </p:txBody>
      </p:sp>
      <p:sp>
        <p:nvSpPr>
          <p:cNvPr id="4" name="Content Placeholder 1">
            <a:extLst>
              <a:ext uri="{FF2B5EF4-FFF2-40B4-BE49-F238E27FC236}">
                <a16:creationId xmlns:a16="http://schemas.microsoft.com/office/drawing/2014/main" id="{D1B42716-0934-D41B-E62D-038CA0B2C83F}"/>
              </a:ext>
            </a:extLst>
          </p:cNvPr>
          <p:cNvSpPr>
            <a:spLocks noGrp="1"/>
          </p:cNvSpPr>
          <p:nvPr>
            <p:ph idx="1"/>
          </p:nvPr>
        </p:nvSpPr>
        <p:spPr>
          <a:xfrm>
            <a:off x="769938" y="1431925"/>
            <a:ext cx="11029950" cy="4427538"/>
          </a:xfrm>
        </p:spPr>
        <p:txBody>
          <a:bodyPr>
            <a:normAutofit fontScale="92500" lnSpcReduction="10000"/>
          </a:bodyPr>
          <a:lstStyle/>
          <a:p>
            <a:pPr marL="0" indent="0">
              <a:buClr>
                <a:srgbClr val="0070C0"/>
              </a:buClr>
              <a:buNone/>
              <a:defRPr/>
            </a:pPr>
            <a:r>
              <a:rPr lang="en-US" altLang="en-US" sz="2000" u="sng" dirty="0">
                <a:ea typeface="ＭＳ Ｐゴシック" panose="020B0600070205080204" pitchFamily="34" charset="-128"/>
                <a:cs typeface="Arial" panose="020B0604020202020204" pitchFamily="34" charset="0"/>
              </a:rPr>
              <a:t>Type of Event</a:t>
            </a:r>
            <a:r>
              <a:rPr lang="en-US" altLang="en-US" sz="2000" dirty="0">
                <a:ea typeface="ＭＳ Ｐゴシック" panose="020B0600070205080204" pitchFamily="34" charset="-128"/>
                <a:cs typeface="Arial" panose="020B0604020202020204" pitchFamily="34" charset="0"/>
              </a:rPr>
              <a:t>:</a:t>
            </a:r>
          </a:p>
          <a:p>
            <a:pPr marL="914400">
              <a:buClr>
                <a:srgbClr val="0070C0"/>
              </a:buClr>
              <a:buFont typeface="Wingdings" panose="05000000000000000000" pitchFamily="2" charset="2"/>
              <a:buChar char="§"/>
              <a:defRPr/>
            </a:pPr>
            <a:r>
              <a:rPr lang="en-US" altLang="en-US" sz="2000" dirty="0">
                <a:ea typeface="ＭＳ Ｐゴシック" panose="020B0600070205080204" pitchFamily="34" charset="-128"/>
                <a:cs typeface="Arial" panose="020B0604020202020204" pitchFamily="34" charset="0"/>
              </a:rPr>
              <a:t>8 Struck by or Crushed by</a:t>
            </a:r>
          </a:p>
          <a:p>
            <a:pPr marL="914400">
              <a:buClr>
                <a:srgbClr val="0070C0"/>
              </a:buClr>
              <a:buFont typeface="Wingdings" panose="05000000000000000000" pitchFamily="2" charset="2"/>
              <a:buChar char="§"/>
              <a:defRPr/>
            </a:pPr>
            <a:r>
              <a:rPr lang="en-US" altLang="en-US" sz="2000" dirty="0">
                <a:ea typeface="ＭＳ Ｐゴシック" panose="020B0600070205080204" pitchFamily="34" charset="-128"/>
                <a:cs typeface="Arial" panose="020B0604020202020204" pitchFamily="34" charset="0"/>
              </a:rPr>
              <a:t>3 Electrocution </a:t>
            </a:r>
          </a:p>
          <a:p>
            <a:pPr marL="914400">
              <a:buClr>
                <a:srgbClr val="0070C0"/>
              </a:buClr>
              <a:buFont typeface="Wingdings" panose="05000000000000000000" pitchFamily="2" charset="2"/>
              <a:buChar char="§"/>
              <a:defRPr/>
            </a:pPr>
            <a:r>
              <a:rPr lang="en-US" altLang="en-US" sz="2000" dirty="0">
                <a:ea typeface="ＭＳ Ｐゴシック" panose="020B0600070205080204" pitchFamily="34" charset="-128"/>
                <a:cs typeface="Arial" panose="020B0604020202020204" pitchFamily="34" charset="0"/>
              </a:rPr>
              <a:t>3 Workplace Violence </a:t>
            </a:r>
          </a:p>
          <a:p>
            <a:pPr marL="914400">
              <a:buClr>
                <a:srgbClr val="0070C0"/>
              </a:buClr>
              <a:buFont typeface="Wingdings" panose="05000000000000000000" pitchFamily="2" charset="2"/>
              <a:buChar char="§"/>
              <a:defRPr/>
            </a:pPr>
            <a:r>
              <a:rPr lang="en-US" altLang="en-US" sz="2000" dirty="0">
                <a:ea typeface="ＭＳ Ｐゴシック" panose="020B0600070205080204" pitchFamily="34" charset="-128"/>
                <a:cs typeface="Arial" panose="020B0604020202020204" pitchFamily="34" charset="0"/>
              </a:rPr>
              <a:t>5 Falls</a:t>
            </a:r>
          </a:p>
          <a:p>
            <a:pPr marL="914400">
              <a:buClr>
                <a:srgbClr val="0070C0"/>
              </a:buClr>
              <a:buFont typeface="Wingdings" panose="05000000000000000000" pitchFamily="2" charset="2"/>
              <a:buChar char="§"/>
              <a:defRPr/>
            </a:pPr>
            <a:r>
              <a:rPr lang="en-US" altLang="en-US" sz="2000" dirty="0">
                <a:ea typeface="ＭＳ Ｐゴシック" panose="020B0600070205080204" pitchFamily="34" charset="-128"/>
                <a:cs typeface="Arial" panose="020B0604020202020204" pitchFamily="34" charset="0"/>
              </a:rPr>
              <a:t>1 Explosion</a:t>
            </a:r>
          </a:p>
          <a:p>
            <a:pPr marL="0" indent="0">
              <a:buClr>
                <a:srgbClr val="0070C0"/>
              </a:buClr>
              <a:buNone/>
              <a:defRPr/>
            </a:pPr>
            <a:endParaRPr lang="en-US" altLang="en-US" sz="2000" u="sng" dirty="0">
              <a:ea typeface="ＭＳ Ｐゴシック" panose="020B0600070205080204" pitchFamily="34" charset="-128"/>
              <a:cs typeface="Arial" panose="020B0604020202020204" pitchFamily="34" charset="0"/>
            </a:endParaRPr>
          </a:p>
          <a:p>
            <a:pPr marL="0" indent="0">
              <a:buClr>
                <a:srgbClr val="0070C0"/>
              </a:buClr>
              <a:buNone/>
              <a:defRPr/>
            </a:pPr>
            <a:r>
              <a:rPr lang="en-US" altLang="en-US" sz="2000" u="sng" dirty="0">
                <a:ea typeface="ＭＳ Ｐゴシック" panose="020B0600070205080204" pitchFamily="34" charset="-128"/>
                <a:cs typeface="Arial" panose="020B0604020202020204" pitchFamily="34" charset="0"/>
              </a:rPr>
              <a:t>Industry Event Occurred</a:t>
            </a:r>
            <a:r>
              <a:rPr lang="en-US" altLang="en-US" sz="2000" dirty="0">
                <a:ea typeface="ＭＳ Ｐゴシック" panose="020B0600070205080204" pitchFamily="34" charset="-128"/>
                <a:cs typeface="Arial" panose="020B0604020202020204" pitchFamily="34" charset="0"/>
              </a:rPr>
              <a:t>:</a:t>
            </a:r>
          </a:p>
          <a:p>
            <a:pPr marL="914400">
              <a:buFont typeface="Wingdings" panose="05000000000000000000" pitchFamily="2" charset="2"/>
              <a:buChar char="§"/>
              <a:defRPr/>
            </a:pPr>
            <a:r>
              <a:rPr lang="en-US" altLang="en-US" sz="2000" dirty="0">
                <a:solidFill>
                  <a:srgbClr val="1F497D"/>
                </a:solidFill>
                <a:ea typeface="ＭＳ Ｐゴシック" panose="020B0600070205080204" pitchFamily="34" charset="-128"/>
                <a:cs typeface="Arial" panose="020B0604020202020204" pitchFamily="34" charset="0"/>
              </a:rPr>
              <a:t>12  General Industry </a:t>
            </a:r>
          </a:p>
          <a:p>
            <a:pPr marL="914400">
              <a:buClr>
                <a:srgbClr val="0070C0"/>
              </a:buClr>
              <a:buFont typeface="Wingdings" panose="05000000000000000000" pitchFamily="2" charset="2"/>
              <a:buChar char="§"/>
              <a:defRPr/>
            </a:pPr>
            <a:r>
              <a:rPr lang="en-US" altLang="en-US" sz="2000" dirty="0">
                <a:solidFill>
                  <a:srgbClr val="1F497D"/>
                </a:solidFill>
                <a:ea typeface="ＭＳ Ｐゴシック" panose="020B0600070205080204" pitchFamily="34" charset="-128"/>
                <a:cs typeface="Arial" panose="020B0604020202020204" pitchFamily="34" charset="0"/>
              </a:rPr>
              <a:t>1 Agriculture</a:t>
            </a:r>
          </a:p>
          <a:p>
            <a:pPr marL="914400">
              <a:buClr>
                <a:srgbClr val="0070C0"/>
              </a:buClr>
              <a:buFont typeface="Wingdings" panose="05000000000000000000" pitchFamily="2" charset="2"/>
              <a:buChar char="§"/>
              <a:defRPr/>
            </a:pPr>
            <a:r>
              <a:rPr lang="en-US" altLang="en-US" sz="2000" dirty="0">
                <a:solidFill>
                  <a:srgbClr val="1F497D"/>
                </a:solidFill>
                <a:ea typeface="ＭＳ Ｐゴシック" panose="020B0600070205080204" pitchFamily="34" charset="-128"/>
                <a:cs typeface="Arial" panose="020B0604020202020204" pitchFamily="34" charset="0"/>
              </a:rPr>
              <a:t>7 Construction </a:t>
            </a:r>
          </a:p>
          <a:p>
            <a:pPr marL="571500" indent="0">
              <a:buClr>
                <a:srgbClr val="0070C0"/>
              </a:buClr>
              <a:buNone/>
              <a:defRPr/>
            </a:pPr>
            <a:endParaRPr lang="en-US" altLang="en-US" sz="1800" dirty="0">
              <a:solidFill>
                <a:srgbClr val="000000"/>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854996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F29BC-EB3D-AEE4-60F9-4DACD0B71BBB}"/>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CAD8EFA9-DD9F-8283-0056-D4B2ACAD42BB}"/>
              </a:ext>
            </a:extLst>
          </p:cNvPr>
          <p:cNvSpPr>
            <a:spLocks noGrp="1" noChangeArrowheads="1"/>
          </p:cNvSpPr>
          <p:nvPr>
            <p:ph idx="1"/>
          </p:nvPr>
        </p:nvSpPr>
        <p:spPr>
          <a:xfrm>
            <a:off x="1828800" y="2057400"/>
            <a:ext cx="8305800" cy="4572000"/>
          </a:xfrm>
        </p:spPr>
        <p:txBody>
          <a:bodyPr/>
          <a:lstStyle/>
          <a:p>
            <a:pPr marL="0" indent="0">
              <a:buNone/>
              <a:defRPr/>
            </a:pPr>
            <a:endParaRPr lang="en-US" altLang="en-US" dirty="0"/>
          </a:p>
          <a:p>
            <a:pPr>
              <a:defRPr/>
            </a:pPr>
            <a:r>
              <a:rPr lang="en-US" altLang="en-US" dirty="0"/>
              <a:t>October 18, Employee at a convince store was stabbed during a robbery </a:t>
            </a:r>
          </a:p>
          <a:p>
            <a:pPr>
              <a:defRPr/>
            </a:pPr>
            <a:endParaRPr lang="en-US" altLang="en-US" dirty="0"/>
          </a:p>
          <a:p>
            <a:pPr>
              <a:defRPr/>
            </a:pPr>
            <a:r>
              <a:rPr lang="en-US" altLang="en-US" dirty="0"/>
              <a:t>September 29, Reported October 21,  Employee working at a horse boarding facility was thrown from a horse.  Was determined to not be work related as was helping personal friend with a horse that was not part of the operation. </a:t>
            </a:r>
          </a:p>
          <a:p>
            <a:pPr>
              <a:defRPr/>
            </a:pPr>
            <a:endParaRPr lang="en-US" altLang="en-US" sz="1200" dirty="0"/>
          </a:p>
          <a:p>
            <a:pPr marL="0" indent="0">
              <a:buNone/>
              <a:defRPr/>
            </a:pPr>
            <a:endParaRPr lang="en-US" altLang="en-US" sz="1800" dirty="0"/>
          </a:p>
        </p:txBody>
      </p:sp>
      <p:sp>
        <p:nvSpPr>
          <p:cNvPr id="75779" name="Title 2">
            <a:extLst>
              <a:ext uri="{FF2B5EF4-FFF2-40B4-BE49-F238E27FC236}">
                <a16:creationId xmlns:a16="http://schemas.microsoft.com/office/drawing/2014/main" id="{44B34672-4C25-A631-8ADE-64A4BD70F6F6}"/>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125300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B6E2D-D5AC-09F3-B3F0-654F01CE0198}"/>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2307566E-82EF-DECE-78DA-510E1F541FE9}"/>
              </a:ext>
            </a:extLst>
          </p:cNvPr>
          <p:cNvSpPr>
            <a:spLocks noGrp="1" noChangeArrowheads="1"/>
          </p:cNvSpPr>
          <p:nvPr>
            <p:ph idx="1"/>
          </p:nvPr>
        </p:nvSpPr>
        <p:spPr>
          <a:xfrm>
            <a:off x="1828800" y="2057400"/>
            <a:ext cx="8305800" cy="4572000"/>
          </a:xfrm>
        </p:spPr>
        <p:txBody>
          <a:bodyPr/>
          <a:lstStyle/>
          <a:p>
            <a:pPr marL="0" indent="0">
              <a:buNone/>
              <a:defRPr/>
            </a:pPr>
            <a:endParaRPr lang="en-US" altLang="en-US" dirty="0"/>
          </a:p>
          <a:p>
            <a:pPr>
              <a:defRPr/>
            </a:pPr>
            <a:r>
              <a:rPr lang="en-US" altLang="en-US" dirty="0"/>
              <a:t>October 24,  Employee at a crane hardware and rigging manufacturer slipped and struck his head while working on a sheaving machine. </a:t>
            </a:r>
          </a:p>
          <a:p>
            <a:pPr>
              <a:defRPr/>
            </a:pPr>
            <a:endParaRPr lang="en-US" altLang="en-US" dirty="0"/>
          </a:p>
          <a:p>
            <a:pPr>
              <a:defRPr/>
            </a:pPr>
            <a:r>
              <a:rPr lang="en-US" altLang="en-US" dirty="0"/>
              <a:t>November 20,  An employee trying to identify an underground line was electrocuted when the protective barrier was breached. </a:t>
            </a:r>
          </a:p>
          <a:p>
            <a:pPr>
              <a:defRPr/>
            </a:pPr>
            <a:endParaRPr lang="en-US" altLang="en-US" dirty="0"/>
          </a:p>
          <a:p>
            <a:pPr>
              <a:defRPr/>
            </a:pPr>
            <a:endParaRPr lang="en-US" altLang="en-US" dirty="0"/>
          </a:p>
          <a:p>
            <a:pPr marL="0" indent="0">
              <a:buNone/>
              <a:defRPr/>
            </a:pPr>
            <a:endParaRPr lang="en-US" altLang="en-US" sz="1800" dirty="0"/>
          </a:p>
        </p:txBody>
      </p:sp>
      <p:sp>
        <p:nvSpPr>
          <p:cNvPr id="75779" name="Title 2">
            <a:extLst>
              <a:ext uri="{FF2B5EF4-FFF2-40B4-BE49-F238E27FC236}">
                <a16:creationId xmlns:a16="http://schemas.microsoft.com/office/drawing/2014/main" id="{B593BCD9-2CC5-7A7B-4FFE-C9982D132E8C}"/>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25851807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26F2A-CADE-1DEA-07EF-A179185A779E}"/>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DDB4F76C-DD2A-D17C-8204-22B5F2E7A68B}"/>
              </a:ext>
            </a:extLst>
          </p:cNvPr>
          <p:cNvSpPr>
            <a:spLocks noGrp="1" noChangeArrowheads="1"/>
          </p:cNvSpPr>
          <p:nvPr>
            <p:ph idx="1"/>
          </p:nvPr>
        </p:nvSpPr>
        <p:spPr>
          <a:xfrm>
            <a:off x="1828800" y="2057400"/>
            <a:ext cx="8305800" cy="4572000"/>
          </a:xfrm>
        </p:spPr>
        <p:txBody>
          <a:bodyPr/>
          <a:lstStyle/>
          <a:p>
            <a:pPr marL="0" indent="0">
              <a:buNone/>
              <a:defRPr/>
            </a:pPr>
            <a:endParaRPr lang="en-US" altLang="en-US" dirty="0"/>
          </a:p>
          <a:p>
            <a:pPr>
              <a:defRPr/>
            </a:pPr>
            <a:r>
              <a:rPr lang="en-US" altLang="en-US" dirty="0"/>
              <a:t>December 6,  two employees at a tank and steel coating facility were crushed by a steel sheet when it became unstable and fell. </a:t>
            </a:r>
          </a:p>
          <a:p>
            <a:pPr>
              <a:defRPr/>
            </a:pPr>
            <a:endParaRPr lang="en-US" altLang="en-US" dirty="0"/>
          </a:p>
          <a:p>
            <a:pPr>
              <a:defRPr/>
            </a:pPr>
            <a:r>
              <a:rPr lang="en-US" altLang="en-US" dirty="0"/>
              <a:t>January 7,  one employee driving a side-by-side was fatally struck by the equipment when it turned over. The employee was not wearing a seatbelt or helmet.</a:t>
            </a:r>
          </a:p>
          <a:p>
            <a:pPr marL="0" indent="0">
              <a:buNone/>
              <a:defRPr/>
            </a:pPr>
            <a:r>
              <a:rPr lang="en-US" altLang="en-US" dirty="0"/>
              <a:t> </a:t>
            </a:r>
          </a:p>
          <a:p>
            <a:pPr>
              <a:defRPr/>
            </a:pPr>
            <a:endParaRPr lang="en-US" altLang="en-US" dirty="0"/>
          </a:p>
          <a:p>
            <a:pPr>
              <a:defRPr/>
            </a:pPr>
            <a:endParaRPr lang="en-US" altLang="en-US" dirty="0"/>
          </a:p>
          <a:p>
            <a:pPr marL="0" indent="0">
              <a:buNone/>
              <a:defRPr/>
            </a:pPr>
            <a:endParaRPr lang="en-US" altLang="en-US" sz="1800" dirty="0"/>
          </a:p>
        </p:txBody>
      </p:sp>
      <p:sp>
        <p:nvSpPr>
          <p:cNvPr id="75779" name="Title 2">
            <a:extLst>
              <a:ext uri="{FF2B5EF4-FFF2-40B4-BE49-F238E27FC236}">
                <a16:creationId xmlns:a16="http://schemas.microsoft.com/office/drawing/2014/main" id="{C8F3AFD4-8BB7-4D2C-A535-7708DFB1CD32}"/>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4162739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EE0EC-E2FE-469C-D538-290EA789D1CE}"/>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4D5516C3-32C8-CB50-7C9C-77F8FDDB64BC}"/>
              </a:ext>
            </a:extLst>
          </p:cNvPr>
          <p:cNvSpPr>
            <a:spLocks noGrp="1" noChangeArrowheads="1"/>
          </p:cNvSpPr>
          <p:nvPr>
            <p:ph idx="1"/>
          </p:nvPr>
        </p:nvSpPr>
        <p:spPr>
          <a:xfrm>
            <a:off x="1828800" y="2057400"/>
            <a:ext cx="8305800" cy="4572000"/>
          </a:xfrm>
        </p:spPr>
        <p:txBody>
          <a:bodyPr/>
          <a:lstStyle/>
          <a:p>
            <a:pPr marL="0" indent="0">
              <a:buNone/>
              <a:defRPr/>
            </a:pPr>
            <a:endParaRPr lang="en-US" altLang="en-US" dirty="0"/>
          </a:p>
          <a:p>
            <a:pPr>
              <a:defRPr/>
            </a:pPr>
            <a:endParaRPr lang="en-US" altLang="en-US" dirty="0"/>
          </a:p>
          <a:p>
            <a:pPr>
              <a:defRPr/>
            </a:pPr>
            <a:r>
              <a:rPr lang="en-US" altLang="en-US" dirty="0"/>
              <a:t>February 14, one employee was fatally struck by a coil of wire that feel from a turn table arm while trying to remove a stuck inner ring.</a:t>
            </a:r>
          </a:p>
          <a:p>
            <a:pPr>
              <a:defRPr/>
            </a:pPr>
            <a:endParaRPr lang="en-US" altLang="en-US" dirty="0"/>
          </a:p>
          <a:p>
            <a:pPr>
              <a:defRPr/>
            </a:pPr>
            <a:r>
              <a:rPr lang="en-US" altLang="en-US" dirty="0"/>
              <a:t>March 5, one employee was electrocuted when the concrete pumper arm contacted an overhead powerline. </a:t>
            </a:r>
          </a:p>
          <a:p>
            <a:pPr>
              <a:defRPr/>
            </a:pPr>
            <a:endParaRPr lang="en-US" altLang="en-US" dirty="0"/>
          </a:p>
          <a:p>
            <a:pPr>
              <a:defRPr/>
            </a:pPr>
            <a:endParaRPr lang="en-US" altLang="en-US" dirty="0"/>
          </a:p>
          <a:p>
            <a:pPr>
              <a:defRPr/>
            </a:pPr>
            <a:endParaRPr lang="en-US" altLang="en-US" dirty="0"/>
          </a:p>
          <a:p>
            <a:pPr marL="0" indent="0">
              <a:buNone/>
              <a:defRPr/>
            </a:pPr>
            <a:endParaRPr lang="en-US" altLang="en-US" sz="1800" dirty="0"/>
          </a:p>
        </p:txBody>
      </p:sp>
      <p:sp>
        <p:nvSpPr>
          <p:cNvPr id="75779" name="Title 2">
            <a:extLst>
              <a:ext uri="{FF2B5EF4-FFF2-40B4-BE49-F238E27FC236}">
                <a16:creationId xmlns:a16="http://schemas.microsoft.com/office/drawing/2014/main" id="{5F4D6767-04D8-2AC1-AB9D-8D326302A796}"/>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213407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99F47-65E6-C7CC-329B-08CE6CE66C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9693448-1BFF-2EB1-D7E5-3F2E9E22DD98}"/>
              </a:ext>
            </a:extLst>
          </p:cNvPr>
          <p:cNvSpPr>
            <a:spLocks noGrp="1"/>
          </p:cNvSpPr>
          <p:nvPr>
            <p:ph type="title"/>
          </p:nvPr>
        </p:nvSpPr>
        <p:spPr>
          <a:xfrm>
            <a:off x="581192" y="623940"/>
            <a:ext cx="9969577" cy="509081"/>
          </a:xfrm>
        </p:spPr>
        <p:txBody>
          <a:bodyPr>
            <a:normAutofit fontScale="90000"/>
          </a:bodyPr>
          <a:lstStyle/>
          <a:p>
            <a:r>
              <a:rPr lang="en-US" dirty="0"/>
              <a:t>OSHA LEADERSHIP </a:t>
            </a:r>
            <a:r>
              <a:rPr lang="en-US"/>
              <a:t>(continued)</a:t>
            </a:r>
            <a:endParaRPr lang="en-US" dirty="0"/>
          </a:p>
        </p:txBody>
      </p:sp>
      <p:pic>
        <p:nvPicPr>
          <p:cNvPr id="9" name="Picture 8" descr="Amanda Wood Laihow, Deputy Assistant Secretary">
            <a:extLst>
              <a:ext uri="{FF2B5EF4-FFF2-40B4-BE49-F238E27FC236}">
                <a16:creationId xmlns:a16="http://schemas.microsoft.com/office/drawing/2014/main" id="{CF0D1826-ECA6-87BF-15D8-82112FD94E7F}"/>
              </a:ext>
            </a:extLst>
          </p:cNvPr>
          <p:cNvPicPr>
            <a:picLocks noChangeAspect="1"/>
          </p:cNvPicPr>
          <p:nvPr/>
        </p:nvPicPr>
        <p:blipFill>
          <a:blip r:embed="rId3"/>
          <a:stretch>
            <a:fillRect/>
          </a:stretch>
        </p:blipFill>
        <p:spPr>
          <a:xfrm>
            <a:off x="829103" y="1534469"/>
            <a:ext cx="3633704" cy="4699591"/>
          </a:xfrm>
          <a:prstGeom prst="rect">
            <a:avLst/>
          </a:prstGeom>
        </p:spPr>
      </p:pic>
      <p:sp>
        <p:nvSpPr>
          <p:cNvPr id="2" name="Content Placeholder 1">
            <a:extLst>
              <a:ext uri="{FF2B5EF4-FFF2-40B4-BE49-F238E27FC236}">
                <a16:creationId xmlns:a16="http://schemas.microsoft.com/office/drawing/2014/main" id="{AA213AD2-2536-EEE3-DC49-8328EDC9EDDF}"/>
              </a:ext>
            </a:extLst>
          </p:cNvPr>
          <p:cNvSpPr>
            <a:spLocks noGrp="1"/>
          </p:cNvSpPr>
          <p:nvPr>
            <p:ph sz="half" idx="2"/>
          </p:nvPr>
        </p:nvSpPr>
        <p:spPr>
          <a:xfrm>
            <a:off x="5486668" y="1534469"/>
            <a:ext cx="5422392" cy="4315717"/>
          </a:xfrm>
        </p:spPr>
        <p:txBody>
          <a:bodyPr>
            <a:normAutofit/>
          </a:bodyPr>
          <a:lstStyle/>
          <a:p>
            <a:r>
              <a:rPr lang="en-US" sz="2800" b="0" i="0" dirty="0">
                <a:solidFill>
                  <a:srgbClr val="1F497D"/>
                </a:solidFill>
                <a:effectLst/>
              </a:rPr>
              <a:t>Amanda Wood Laihow is the Deputy Assistant Secretary.  </a:t>
            </a:r>
          </a:p>
          <a:p>
            <a:r>
              <a:rPr lang="en-US" sz="2800" dirty="0">
                <a:solidFill>
                  <a:srgbClr val="1F497D"/>
                </a:solidFill>
              </a:rPr>
              <a:t>Previously served as commissioner on OSHRC, and served in the Senate Homeland Security and Governmental Affairs Committee and General Services Administration.</a:t>
            </a:r>
          </a:p>
        </p:txBody>
      </p:sp>
    </p:spTree>
    <p:extLst>
      <p:ext uri="{BB962C8B-B14F-4D97-AF65-F5344CB8AC3E}">
        <p14:creationId xmlns:p14="http://schemas.microsoft.com/office/powerpoint/2010/main" val="7285923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BFA97-7814-6C27-7849-2F7B95768665}"/>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D3C60AE5-0D5A-555D-D019-44355A606A16}"/>
              </a:ext>
            </a:extLst>
          </p:cNvPr>
          <p:cNvSpPr>
            <a:spLocks noGrp="1" noChangeArrowheads="1"/>
          </p:cNvSpPr>
          <p:nvPr>
            <p:ph idx="1"/>
          </p:nvPr>
        </p:nvSpPr>
        <p:spPr>
          <a:xfrm>
            <a:off x="1828800" y="2057400"/>
            <a:ext cx="8305800" cy="4572000"/>
          </a:xfrm>
        </p:spPr>
        <p:txBody>
          <a:bodyPr/>
          <a:lstStyle/>
          <a:p>
            <a:pPr marL="0" indent="0">
              <a:buNone/>
              <a:defRPr/>
            </a:pPr>
            <a:endParaRPr lang="en-US" altLang="en-US" dirty="0"/>
          </a:p>
          <a:p>
            <a:pPr>
              <a:defRPr/>
            </a:pPr>
            <a:r>
              <a:rPr lang="en-US" altLang="en-US" dirty="0"/>
              <a:t>March 18, one employee conducting sanitation services at a meat processing plan fell into the auger as it was in motion.</a:t>
            </a:r>
          </a:p>
          <a:p>
            <a:pPr marL="0" indent="0">
              <a:buNone/>
              <a:defRPr/>
            </a:pPr>
            <a:endParaRPr lang="en-US" altLang="en-US" dirty="0"/>
          </a:p>
          <a:p>
            <a:pPr>
              <a:defRPr/>
            </a:pPr>
            <a:r>
              <a:rPr lang="en-US" altLang="en-US" dirty="0"/>
              <a:t>March 28, one employee fell through the skylight of a commercial building roof.</a:t>
            </a:r>
          </a:p>
          <a:p>
            <a:pPr marL="0" indent="0">
              <a:buNone/>
              <a:defRPr/>
            </a:pPr>
            <a:endParaRPr lang="en-US" altLang="en-US" dirty="0"/>
          </a:p>
          <a:p>
            <a:pPr>
              <a:defRPr/>
            </a:pPr>
            <a:endParaRPr lang="en-US" altLang="en-US" dirty="0"/>
          </a:p>
          <a:p>
            <a:pPr>
              <a:defRPr/>
            </a:pPr>
            <a:endParaRPr lang="en-US" altLang="en-US" dirty="0"/>
          </a:p>
          <a:p>
            <a:pPr marL="0" indent="0">
              <a:buNone/>
              <a:defRPr/>
            </a:pPr>
            <a:endParaRPr lang="en-US" altLang="en-US" sz="1800" dirty="0"/>
          </a:p>
        </p:txBody>
      </p:sp>
      <p:sp>
        <p:nvSpPr>
          <p:cNvPr id="75779" name="Title 2">
            <a:extLst>
              <a:ext uri="{FF2B5EF4-FFF2-40B4-BE49-F238E27FC236}">
                <a16:creationId xmlns:a16="http://schemas.microsoft.com/office/drawing/2014/main" id="{5B80E0BA-ECC1-9219-AAC7-2B4A55AA92E4}"/>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1577718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1108F-883C-887F-2C54-142567670CDB}"/>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45476BC8-57AD-B49D-DDF6-67D6621F7B1D}"/>
              </a:ext>
            </a:extLst>
          </p:cNvPr>
          <p:cNvSpPr>
            <a:spLocks noGrp="1" noChangeArrowheads="1"/>
          </p:cNvSpPr>
          <p:nvPr>
            <p:ph idx="1"/>
          </p:nvPr>
        </p:nvSpPr>
        <p:spPr>
          <a:xfrm>
            <a:off x="1828800" y="2057400"/>
            <a:ext cx="8305800" cy="4572000"/>
          </a:xfrm>
        </p:spPr>
        <p:txBody>
          <a:bodyPr/>
          <a:lstStyle/>
          <a:p>
            <a:pPr marL="0" indent="0">
              <a:buNone/>
              <a:defRPr/>
            </a:pPr>
            <a:endParaRPr lang="en-US" altLang="en-US" dirty="0"/>
          </a:p>
          <a:p>
            <a:pPr>
              <a:defRPr/>
            </a:pPr>
            <a:r>
              <a:rPr lang="en-US" altLang="en-US" dirty="0"/>
              <a:t>March 31, one employee fell from a scaffold ladder while carrying construction equipment.</a:t>
            </a:r>
          </a:p>
          <a:p>
            <a:pPr marL="0" indent="0">
              <a:buNone/>
              <a:defRPr/>
            </a:pPr>
            <a:endParaRPr lang="en-US" altLang="en-US" dirty="0"/>
          </a:p>
          <a:p>
            <a:pPr>
              <a:defRPr/>
            </a:pPr>
            <a:r>
              <a:rPr lang="en-US" altLang="en-US" dirty="0"/>
              <a:t>May 13, one employee was fatally shot while performing security work at an abandoned apartment complex. </a:t>
            </a:r>
          </a:p>
          <a:p>
            <a:pPr marL="0" indent="0">
              <a:buNone/>
              <a:defRPr/>
            </a:pPr>
            <a:endParaRPr lang="en-US" altLang="en-US" dirty="0"/>
          </a:p>
          <a:p>
            <a:pPr>
              <a:defRPr/>
            </a:pPr>
            <a:endParaRPr lang="en-US" altLang="en-US" dirty="0"/>
          </a:p>
          <a:p>
            <a:pPr>
              <a:defRPr/>
            </a:pPr>
            <a:endParaRPr lang="en-US" altLang="en-US" dirty="0"/>
          </a:p>
          <a:p>
            <a:pPr marL="0" indent="0">
              <a:buNone/>
              <a:defRPr/>
            </a:pPr>
            <a:endParaRPr lang="en-US" altLang="en-US" sz="1800" dirty="0"/>
          </a:p>
        </p:txBody>
      </p:sp>
      <p:sp>
        <p:nvSpPr>
          <p:cNvPr id="75779" name="Title 2">
            <a:extLst>
              <a:ext uri="{FF2B5EF4-FFF2-40B4-BE49-F238E27FC236}">
                <a16:creationId xmlns:a16="http://schemas.microsoft.com/office/drawing/2014/main" id="{D63F0B43-B6D6-836A-ECC9-17C9E2E8C93D}"/>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1065610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441A6-357B-CF7E-BAD1-06A2DCD191EB}"/>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D18C6333-5C17-CEC3-BA83-7279E563D67D}"/>
              </a:ext>
            </a:extLst>
          </p:cNvPr>
          <p:cNvSpPr>
            <a:spLocks noGrp="1" noChangeArrowheads="1"/>
          </p:cNvSpPr>
          <p:nvPr>
            <p:ph idx="1"/>
          </p:nvPr>
        </p:nvSpPr>
        <p:spPr>
          <a:xfrm>
            <a:off x="1828800" y="1752600"/>
            <a:ext cx="8305800" cy="4572000"/>
          </a:xfrm>
        </p:spPr>
        <p:txBody>
          <a:bodyPr/>
          <a:lstStyle/>
          <a:p>
            <a:pPr marL="0" indent="0">
              <a:buNone/>
              <a:defRPr/>
            </a:pPr>
            <a:endParaRPr lang="en-US" altLang="en-US" dirty="0"/>
          </a:p>
          <a:p>
            <a:pPr>
              <a:defRPr/>
            </a:pPr>
            <a:r>
              <a:rPr lang="en-US" altLang="en-US" dirty="0"/>
              <a:t>June 18, PIT operator left the cab of the forklift with the wheels unblocked and the forks loaded and in the elevated position. The forklift rolled and pinned the PIT operator into the concrete wall.</a:t>
            </a:r>
          </a:p>
          <a:p>
            <a:pPr>
              <a:defRPr/>
            </a:pPr>
            <a:endParaRPr lang="en-US" altLang="en-US" dirty="0"/>
          </a:p>
          <a:p>
            <a:pPr>
              <a:defRPr/>
            </a:pPr>
            <a:r>
              <a:rPr lang="en-US" altLang="en-US" dirty="0"/>
              <a:t>June 21, a crane technician was in use of a personal fall protection system while replacing the wire rope on the hoist of an industrial overhead crane.  The employee's lanyard was caught in the rotating drum and pulled the employee under the drum. The employee was crushed by the harness.</a:t>
            </a:r>
            <a:endParaRPr lang="en-US" altLang="en-US" sz="1800" dirty="0"/>
          </a:p>
        </p:txBody>
      </p:sp>
      <p:sp>
        <p:nvSpPr>
          <p:cNvPr id="75779" name="Title 2">
            <a:extLst>
              <a:ext uri="{FF2B5EF4-FFF2-40B4-BE49-F238E27FC236}">
                <a16:creationId xmlns:a16="http://schemas.microsoft.com/office/drawing/2014/main" id="{85C1902A-845D-C336-B8B5-BE6D39CAD71C}"/>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3925892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7F020-552A-5A34-C9B1-970F3360DF0A}"/>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17C2C3CA-BD22-DC3F-D4A2-4EEA296C1C81}"/>
              </a:ext>
            </a:extLst>
          </p:cNvPr>
          <p:cNvSpPr>
            <a:spLocks noGrp="1" noChangeArrowheads="1"/>
          </p:cNvSpPr>
          <p:nvPr>
            <p:ph idx="1"/>
          </p:nvPr>
        </p:nvSpPr>
        <p:spPr>
          <a:xfrm>
            <a:off x="1828800" y="1752600"/>
            <a:ext cx="8305800" cy="4572000"/>
          </a:xfrm>
        </p:spPr>
        <p:txBody>
          <a:bodyPr>
            <a:normAutofit lnSpcReduction="10000"/>
          </a:bodyPr>
          <a:lstStyle/>
          <a:p>
            <a:pPr marL="0" indent="0">
              <a:buNone/>
              <a:defRPr/>
            </a:pPr>
            <a:endParaRPr lang="en-US" altLang="en-US" dirty="0"/>
          </a:p>
          <a:p>
            <a:pPr>
              <a:defRPr/>
            </a:pPr>
            <a:r>
              <a:rPr lang="en-US" altLang="en-US" sz="1800" dirty="0"/>
              <a:t>Jul 2, six employees transported, unloaded, set up, and were installing the match fuses to commercial grade fireworks/explosives. Five of the employees were young summer farm hands with no training or experience in pyrotechnics. An explosion occurred injuring all the employees including burning three employees with 2</a:t>
            </a:r>
            <a:r>
              <a:rPr lang="en-US" altLang="en-US" sz="1800" baseline="30000" dirty="0"/>
              <a:t>nd</a:t>
            </a:r>
            <a:r>
              <a:rPr lang="en-US" altLang="en-US" sz="1800" dirty="0"/>
              <a:t> and 3</a:t>
            </a:r>
            <a:r>
              <a:rPr lang="en-US" altLang="en-US" sz="1800" baseline="30000" dirty="0"/>
              <a:t>rd</a:t>
            </a:r>
            <a:r>
              <a:rPr lang="en-US" altLang="en-US" sz="1800" dirty="0"/>
              <a:t> degree burns over 80% of their bodies and one employee succumbed to his injury's days later. </a:t>
            </a:r>
          </a:p>
          <a:p>
            <a:pPr>
              <a:defRPr/>
            </a:pPr>
            <a:endParaRPr lang="en-US" altLang="en-US" sz="1800" dirty="0"/>
          </a:p>
          <a:p>
            <a:pPr>
              <a:defRPr/>
            </a:pPr>
            <a:r>
              <a:rPr lang="en-US" altLang="en-US" sz="1800" dirty="0"/>
              <a:t>Jul 21, an employee was electrocuted while installing temporary wiring due to a faulty main line transformer.</a:t>
            </a:r>
          </a:p>
          <a:p>
            <a:pPr>
              <a:defRPr/>
            </a:pPr>
            <a:endParaRPr lang="en-US" altLang="en-US" sz="1800" dirty="0"/>
          </a:p>
          <a:p>
            <a:pPr>
              <a:defRPr/>
            </a:pPr>
            <a:r>
              <a:rPr lang="en-US" altLang="en-US" sz="1800" dirty="0"/>
              <a:t>Aug 12, an employee was placing plaster while working in the man basket attached to a rough terrain forklift.  The man basket was not properly installed and secured causing the basket to fall off the forks of the forklift. The basket struck the employee and fell onto the employee fatally wounding the employee.</a:t>
            </a:r>
          </a:p>
        </p:txBody>
      </p:sp>
      <p:sp>
        <p:nvSpPr>
          <p:cNvPr id="75779" name="Title 2">
            <a:extLst>
              <a:ext uri="{FF2B5EF4-FFF2-40B4-BE49-F238E27FC236}">
                <a16:creationId xmlns:a16="http://schemas.microsoft.com/office/drawing/2014/main" id="{03554CB7-8E84-D6B0-23A4-0302466A3958}"/>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57691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61FA9-D6FA-DA0C-C1F2-602BC2B9D484}"/>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991A1B91-99B1-792C-1EE8-CDDFDCAB3FBC}"/>
              </a:ext>
            </a:extLst>
          </p:cNvPr>
          <p:cNvSpPr>
            <a:spLocks noGrp="1" noChangeArrowheads="1"/>
          </p:cNvSpPr>
          <p:nvPr>
            <p:ph idx="1"/>
          </p:nvPr>
        </p:nvSpPr>
        <p:spPr>
          <a:xfrm>
            <a:off x="1828800" y="1752600"/>
            <a:ext cx="8305800" cy="4572000"/>
          </a:xfrm>
        </p:spPr>
        <p:txBody>
          <a:bodyPr/>
          <a:lstStyle/>
          <a:p>
            <a:pPr marL="0" indent="0">
              <a:buNone/>
              <a:defRPr/>
            </a:pPr>
            <a:endParaRPr lang="en-US" altLang="en-US" dirty="0"/>
          </a:p>
          <a:p>
            <a:pPr>
              <a:defRPr/>
            </a:pPr>
            <a:r>
              <a:rPr lang="en-US" altLang="en-US" sz="1800" dirty="0"/>
              <a:t>Aug 18, an employee was fatally shot when responding to an active shooter event.</a:t>
            </a:r>
          </a:p>
          <a:p>
            <a:pPr>
              <a:defRPr/>
            </a:pPr>
            <a:endParaRPr lang="en-US" altLang="en-US" sz="1800" dirty="0"/>
          </a:p>
          <a:p>
            <a:pPr>
              <a:defRPr/>
            </a:pPr>
            <a:r>
              <a:rPr lang="en-US" altLang="en-US" sz="1800" dirty="0"/>
              <a:t>Aug 19, an employee was assisting with the installation of a wind tower when the employee fell from the ladder more than 80 feet.</a:t>
            </a:r>
          </a:p>
          <a:p>
            <a:pPr>
              <a:defRPr/>
            </a:pPr>
            <a:endParaRPr lang="en-US" altLang="en-US" sz="1800" dirty="0"/>
          </a:p>
          <a:p>
            <a:pPr>
              <a:defRPr/>
            </a:pPr>
            <a:r>
              <a:rPr lang="en-US" altLang="en-US" sz="1800" dirty="0"/>
              <a:t>Sep 25, an employee was securing large tree trunks onto a trailer when one of the tree trunks rolled off crushing the employee.</a:t>
            </a:r>
          </a:p>
        </p:txBody>
      </p:sp>
      <p:sp>
        <p:nvSpPr>
          <p:cNvPr id="75779" name="Title 2">
            <a:extLst>
              <a:ext uri="{FF2B5EF4-FFF2-40B4-BE49-F238E27FC236}">
                <a16:creationId xmlns:a16="http://schemas.microsoft.com/office/drawing/2014/main" id="{3F534C7E-2EAC-5480-250D-B52826DBCCC4}"/>
              </a:ext>
            </a:extLst>
          </p:cNvPr>
          <p:cNvSpPr>
            <a:spLocks noGrp="1" noChangeArrowheads="1"/>
          </p:cNvSpPr>
          <p:nvPr>
            <p:ph type="title"/>
          </p:nvPr>
        </p:nvSpPr>
        <p:spPr>
          <a:xfrm>
            <a:off x="2895600" y="381001"/>
            <a:ext cx="6172200" cy="593725"/>
          </a:xfrm>
        </p:spPr>
        <p:txBody>
          <a:bodyPr/>
          <a:lstStyle/>
          <a:p>
            <a:r>
              <a:rPr lang="en-US" altLang="en-US" dirty="0"/>
              <a:t>Fatalities FY 2025</a:t>
            </a:r>
          </a:p>
        </p:txBody>
      </p:sp>
    </p:spTree>
    <p:extLst>
      <p:ext uri="{BB962C8B-B14F-4D97-AF65-F5344CB8AC3E}">
        <p14:creationId xmlns:p14="http://schemas.microsoft.com/office/powerpoint/2010/main" val="1423605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8E417-9B30-97C3-A2A1-0531DD753F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701E188-6869-2C6D-DC43-2F5CF2654338}"/>
              </a:ext>
            </a:extLst>
          </p:cNvPr>
          <p:cNvSpPr>
            <a:spLocks noGrp="1"/>
          </p:cNvSpPr>
          <p:nvPr>
            <p:ph type="title"/>
          </p:nvPr>
        </p:nvSpPr>
        <p:spPr/>
        <p:txBody>
          <a:bodyPr>
            <a:normAutofit fontScale="90000"/>
          </a:bodyPr>
          <a:lstStyle/>
          <a:p>
            <a:r>
              <a:rPr lang="en-US" dirty="0"/>
              <a:t>OKLAHOMA FATAL EVENTS – FY2026</a:t>
            </a:r>
          </a:p>
        </p:txBody>
      </p:sp>
      <p:sp>
        <p:nvSpPr>
          <p:cNvPr id="4" name="Content Placeholder 1">
            <a:extLst>
              <a:ext uri="{FF2B5EF4-FFF2-40B4-BE49-F238E27FC236}">
                <a16:creationId xmlns:a16="http://schemas.microsoft.com/office/drawing/2014/main" id="{99B48DD7-538B-522F-7AF9-86DC1781B83C}"/>
              </a:ext>
            </a:extLst>
          </p:cNvPr>
          <p:cNvSpPr>
            <a:spLocks noGrp="1"/>
          </p:cNvSpPr>
          <p:nvPr>
            <p:ph idx="1"/>
          </p:nvPr>
        </p:nvSpPr>
        <p:spPr>
          <a:xfrm>
            <a:off x="769938" y="1431925"/>
            <a:ext cx="11029950" cy="4427538"/>
          </a:xfrm>
        </p:spPr>
        <p:txBody>
          <a:bodyPr>
            <a:normAutofit fontScale="92500" lnSpcReduction="10000"/>
          </a:bodyPr>
          <a:lstStyle/>
          <a:p>
            <a:pPr marL="0" indent="0">
              <a:buClr>
                <a:srgbClr val="0070C0"/>
              </a:buClr>
              <a:buNone/>
              <a:defRPr/>
            </a:pPr>
            <a:r>
              <a:rPr lang="en-US" altLang="en-US" sz="2000" b="1" u="sng" dirty="0">
                <a:ea typeface="ＭＳ Ｐゴシック" panose="020B0600070205080204" pitchFamily="34" charset="-128"/>
                <a:cs typeface="Arial" panose="020B0604020202020204" pitchFamily="34" charset="0"/>
              </a:rPr>
              <a:t>7</a:t>
            </a:r>
            <a:r>
              <a:rPr lang="en-US" altLang="en-US" sz="2000" u="sng" dirty="0">
                <a:ea typeface="ＭＳ Ｐゴシック" panose="020B0600070205080204" pitchFamily="34" charset="-128"/>
                <a:cs typeface="Arial" panose="020B0604020202020204" pitchFamily="34" charset="0"/>
              </a:rPr>
              <a:t> Fatalities in FY 2026</a:t>
            </a:r>
          </a:p>
          <a:p>
            <a:pPr marL="0" indent="0">
              <a:buClr>
                <a:srgbClr val="0070C0"/>
              </a:buClr>
              <a:buNone/>
              <a:defRPr/>
            </a:pPr>
            <a:endParaRPr lang="en-US" altLang="en-US" sz="2000" u="sng" dirty="0">
              <a:ea typeface="ＭＳ Ｐゴシック" panose="020B0600070205080204" pitchFamily="34" charset="-128"/>
              <a:cs typeface="Arial" panose="020B0604020202020204" pitchFamily="34" charset="0"/>
            </a:endParaRPr>
          </a:p>
          <a:p>
            <a:pPr marL="0" indent="0">
              <a:buClr>
                <a:srgbClr val="0070C0"/>
              </a:buClr>
              <a:buNone/>
              <a:defRPr/>
            </a:pPr>
            <a:r>
              <a:rPr lang="en-US" altLang="en-US" sz="2000" u="sng" dirty="0">
                <a:ea typeface="ＭＳ Ｐゴシック" panose="020B0600070205080204" pitchFamily="34" charset="-128"/>
                <a:cs typeface="Arial" panose="020B0604020202020204" pitchFamily="34" charset="0"/>
              </a:rPr>
              <a:t>Type of Event</a:t>
            </a:r>
            <a:r>
              <a:rPr lang="en-US" altLang="en-US" sz="2000" dirty="0">
                <a:ea typeface="ＭＳ Ｐゴシック" panose="020B0600070205080204" pitchFamily="34" charset="-128"/>
                <a:cs typeface="Arial" panose="020B0604020202020204" pitchFamily="34" charset="0"/>
              </a:rPr>
              <a:t>:</a:t>
            </a:r>
          </a:p>
          <a:p>
            <a:pPr marL="914400">
              <a:buClr>
                <a:srgbClr val="0070C0"/>
              </a:buClr>
              <a:buFont typeface="Wingdings" panose="05000000000000000000" pitchFamily="2" charset="2"/>
              <a:buChar char="§"/>
              <a:defRPr/>
            </a:pPr>
            <a:r>
              <a:rPr lang="en-US" altLang="en-US" sz="2000" dirty="0">
                <a:ea typeface="ＭＳ Ｐゴシック" panose="020B0600070205080204" pitchFamily="34" charset="-128"/>
                <a:cs typeface="Arial" panose="020B0604020202020204" pitchFamily="34" charset="0"/>
              </a:rPr>
              <a:t>1 Explosion</a:t>
            </a:r>
          </a:p>
          <a:p>
            <a:pPr marL="914400">
              <a:buClr>
                <a:srgbClr val="0070C0"/>
              </a:buClr>
              <a:buFont typeface="Wingdings" panose="05000000000000000000" pitchFamily="2" charset="2"/>
              <a:buChar char="§"/>
              <a:defRPr/>
            </a:pPr>
            <a:r>
              <a:rPr lang="en-US" altLang="en-US" sz="2000" dirty="0">
                <a:ea typeface="ＭＳ Ｐゴシック" panose="020B0600070205080204" pitchFamily="34" charset="-128"/>
                <a:cs typeface="Arial" panose="020B0604020202020204" pitchFamily="34" charset="0"/>
              </a:rPr>
              <a:t>5 Struck by or Crushed by</a:t>
            </a:r>
          </a:p>
          <a:p>
            <a:pPr marL="914400">
              <a:buClr>
                <a:srgbClr val="0070C0"/>
              </a:buClr>
              <a:buFont typeface="Wingdings" panose="05000000000000000000" pitchFamily="2" charset="2"/>
              <a:buChar char="§"/>
              <a:defRPr/>
            </a:pPr>
            <a:r>
              <a:rPr lang="en-US" altLang="en-US" sz="2000" dirty="0">
                <a:ea typeface="ＭＳ Ｐゴシック" panose="020B0600070205080204" pitchFamily="34" charset="-128"/>
                <a:cs typeface="Arial" panose="020B0604020202020204" pitchFamily="34" charset="0"/>
              </a:rPr>
              <a:t>1 Falls</a:t>
            </a:r>
          </a:p>
          <a:p>
            <a:pPr marL="0" indent="0">
              <a:buClr>
                <a:srgbClr val="0070C0"/>
              </a:buClr>
              <a:buNone/>
              <a:defRPr/>
            </a:pPr>
            <a:endParaRPr lang="en-US" altLang="en-US" sz="2000" u="sng" dirty="0">
              <a:ea typeface="ＭＳ Ｐゴシック" panose="020B0600070205080204" pitchFamily="34" charset="-128"/>
              <a:cs typeface="Arial" panose="020B0604020202020204" pitchFamily="34" charset="0"/>
            </a:endParaRPr>
          </a:p>
          <a:p>
            <a:pPr marL="0" indent="0">
              <a:buClr>
                <a:srgbClr val="0070C0"/>
              </a:buClr>
              <a:buNone/>
              <a:defRPr/>
            </a:pPr>
            <a:r>
              <a:rPr lang="en-US" altLang="en-US" sz="2000" u="sng" dirty="0">
                <a:ea typeface="ＭＳ Ｐゴシック" panose="020B0600070205080204" pitchFamily="34" charset="-128"/>
                <a:cs typeface="Arial" panose="020B0604020202020204" pitchFamily="34" charset="0"/>
              </a:rPr>
              <a:t>Industry Event Occurred</a:t>
            </a:r>
            <a:r>
              <a:rPr lang="en-US" altLang="en-US" sz="2000" dirty="0">
                <a:ea typeface="ＭＳ Ｐゴシック" panose="020B0600070205080204" pitchFamily="34" charset="-128"/>
                <a:cs typeface="Arial" panose="020B0604020202020204" pitchFamily="34" charset="0"/>
              </a:rPr>
              <a:t>:</a:t>
            </a:r>
          </a:p>
          <a:p>
            <a:pPr marL="914400">
              <a:buFont typeface="Wingdings" panose="05000000000000000000" pitchFamily="2" charset="2"/>
              <a:buChar char="§"/>
              <a:defRPr/>
            </a:pPr>
            <a:r>
              <a:rPr lang="en-US" altLang="en-US" sz="2000" dirty="0">
                <a:solidFill>
                  <a:srgbClr val="1F497D"/>
                </a:solidFill>
                <a:ea typeface="ＭＳ Ｐゴシック" panose="020B0600070205080204" pitchFamily="34" charset="-128"/>
                <a:cs typeface="Arial" panose="020B0604020202020204" pitchFamily="34" charset="0"/>
              </a:rPr>
              <a:t>3 General Industry </a:t>
            </a:r>
          </a:p>
          <a:p>
            <a:pPr marL="914400">
              <a:buClr>
                <a:srgbClr val="0070C0"/>
              </a:buClr>
              <a:buFont typeface="Wingdings" panose="05000000000000000000" pitchFamily="2" charset="2"/>
              <a:buChar char="§"/>
              <a:defRPr/>
            </a:pPr>
            <a:r>
              <a:rPr lang="en-US" altLang="en-US" sz="2000" dirty="0">
                <a:solidFill>
                  <a:srgbClr val="1F497D"/>
                </a:solidFill>
                <a:ea typeface="ＭＳ Ｐゴシック" panose="020B0600070205080204" pitchFamily="34" charset="-128"/>
                <a:cs typeface="Arial" panose="020B0604020202020204" pitchFamily="34" charset="0"/>
              </a:rPr>
              <a:t>1 Agriculture</a:t>
            </a:r>
          </a:p>
          <a:p>
            <a:pPr marL="914400">
              <a:buClr>
                <a:srgbClr val="0070C0"/>
              </a:buClr>
              <a:buFont typeface="Wingdings" panose="05000000000000000000" pitchFamily="2" charset="2"/>
              <a:buChar char="§"/>
              <a:defRPr/>
            </a:pPr>
            <a:r>
              <a:rPr lang="en-US" altLang="en-US" sz="2000" dirty="0">
                <a:solidFill>
                  <a:srgbClr val="1F497D"/>
                </a:solidFill>
                <a:ea typeface="ＭＳ Ｐゴシック" panose="020B0600070205080204" pitchFamily="34" charset="-128"/>
                <a:cs typeface="Arial" panose="020B0604020202020204" pitchFamily="34" charset="0"/>
              </a:rPr>
              <a:t>3 Construction </a:t>
            </a:r>
          </a:p>
          <a:p>
            <a:pPr marL="571500" indent="0">
              <a:buClr>
                <a:srgbClr val="0070C0"/>
              </a:buClr>
              <a:buNone/>
              <a:defRPr/>
            </a:pPr>
            <a:endParaRPr lang="en-US" altLang="en-US" sz="1800" dirty="0">
              <a:solidFill>
                <a:srgbClr val="000000"/>
              </a:solidFill>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34736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42C8C-F29C-2FBC-95F5-6CDDE47855D5}"/>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EB25FF72-AD56-509A-5661-FE627484776B}"/>
              </a:ext>
            </a:extLst>
          </p:cNvPr>
          <p:cNvSpPr>
            <a:spLocks noGrp="1" noChangeArrowheads="1"/>
          </p:cNvSpPr>
          <p:nvPr>
            <p:ph idx="1"/>
          </p:nvPr>
        </p:nvSpPr>
        <p:spPr>
          <a:xfrm>
            <a:off x="1828800" y="1752600"/>
            <a:ext cx="8305800" cy="4572000"/>
          </a:xfrm>
        </p:spPr>
        <p:txBody>
          <a:bodyPr/>
          <a:lstStyle/>
          <a:p>
            <a:pPr marL="0" indent="0">
              <a:buNone/>
              <a:defRPr/>
            </a:pPr>
            <a:endParaRPr lang="en-US" altLang="en-US" dirty="0"/>
          </a:p>
          <a:p>
            <a:pPr>
              <a:defRPr/>
            </a:pPr>
            <a:r>
              <a:rPr lang="en-US" altLang="en-US" sz="1800" dirty="0"/>
              <a:t>Oct 4, an employee began welding on a metal pipe that had previously contained ammonia nitrate, igniting the contents of the pipe causing the metal pipe to rupture.</a:t>
            </a:r>
          </a:p>
          <a:p>
            <a:pPr>
              <a:defRPr/>
            </a:pPr>
            <a:endParaRPr lang="en-US" altLang="en-US" sz="1800" dirty="0"/>
          </a:p>
          <a:p>
            <a:pPr>
              <a:defRPr/>
            </a:pPr>
            <a:r>
              <a:rPr lang="en-US" altLang="en-US" sz="1800" dirty="0"/>
              <a:t>Nov 4, an employee was found under the riding lawn mower he was operating.  The employee was operating the riding lawn mower on a slope.</a:t>
            </a:r>
          </a:p>
          <a:p>
            <a:pPr>
              <a:defRPr/>
            </a:pPr>
            <a:endParaRPr lang="en-US" altLang="en-US" sz="1800" dirty="0"/>
          </a:p>
          <a:p>
            <a:pPr>
              <a:defRPr/>
            </a:pPr>
            <a:r>
              <a:rPr lang="en-US" altLang="en-US" sz="1800" dirty="0"/>
              <a:t>Nov 7, an employee was removing the pin of the trailer he was hauling and the soil farming truck started rolling and fatally pinned the employee between the truck and neck of the trailer.</a:t>
            </a:r>
          </a:p>
        </p:txBody>
      </p:sp>
      <p:sp>
        <p:nvSpPr>
          <p:cNvPr id="75779" name="Title 2">
            <a:extLst>
              <a:ext uri="{FF2B5EF4-FFF2-40B4-BE49-F238E27FC236}">
                <a16:creationId xmlns:a16="http://schemas.microsoft.com/office/drawing/2014/main" id="{F809B1A7-C5FA-CB6F-FCDA-D187DB4AF40E}"/>
              </a:ext>
            </a:extLst>
          </p:cNvPr>
          <p:cNvSpPr>
            <a:spLocks noGrp="1" noChangeArrowheads="1"/>
          </p:cNvSpPr>
          <p:nvPr>
            <p:ph type="title"/>
          </p:nvPr>
        </p:nvSpPr>
        <p:spPr>
          <a:xfrm>
            <a:off x="2895600" y="381001"/>
            <a:ext cx="6172200" cy="593725"/>
          </a:xfrm>
        </p:spPr>
        <p:txBody>
          <a:bodyPr/>
          <a:lstStyle/>
          <a:p>
            <a:r>
              <a:rPr lang="en-US" altLang="en-US" dirty="0"/>
              <a:t>Fatalities FY 2026</a:t>
            </a:r>
          </a:p>
        </p:txBody>
      </p:sp>
    </p:spTree>
    <p:extLst>
      <p:ext uri="{BB962C8B-B14F-4D97-AF65-F5344CB8AC3E}">
        <p14:creationId xmlns:p14="http://schemas.microsoft.com/office/powerpoint/2010/main" val="4027413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2F65C-3C6C-FA2C-2BA3-354423B64615}"/>
            </a:ext>
          </a:extLst>
        </p:cNvPr>
        <p:cNvGrpSpPr/>
        <p:nvPr/>
      </p:nvGrpSpPr>
      <p:grpSpPr>
        <a:xfrm>
          <a:off x="0" y="0"/>
          <a:ext cx="0" cy="0"/>
          <a:chOff x="0" y="0"/>
          <a:chExt cx="0" cy="0"/>
        </a:xfrm>
      </p:grpSpPr>
      <p:sp>
        <p:nvSpPr>
          <p:cNvPr id="83970" name="Content Placeholder 1">
            <a:extLst>
              <a:ext uri="{FF2B5EF4-FFF2-40B4-BE49-F238E27FC236}">
                <a16:creationId xmlns:a16="http://schemas.microsoft.com/office/drawing/2014/main" id="{8520914B-3E61-D698-AC04-E522819E79A7}"/>
              </a:ext>
            </a:extLst>
          </p:cNvPr>
          <p:cNvSpPr>
            <a:spLocks noGrp="1" noChangeArrowheads="1"/>
          </p:cNvSpPr>
          <p:nvPr>
            <p:ph idx="1"/>
          </p:nvPr>
        </p:nvSpPr>
        <p:spPr>
          <a:xfrm>
            <a:off x="1828800" y="1752600"/>
            <a:ext cx="8305800" cy="4572000"/>
          </a:xfrm>
        </p:spPr>
        <p:txBody>
          <a:bodyPr>
            <a:normAutofit lnSpcReduction="10000"/>
          </a:bodyPr>
          <a:lstStyle/>
          <a:p>
            <a:pPr marL="0" indent="0">
              <a:buNone/>
              <a:defRPr/>
            </a:pPr>
            <a:endParaRPr lang="en-US" altLang="en-US" dirty="0"/>
          </a:p>
          <a:p>
            <a:pPr>
              <a:defRPr/>
            </a:pPr>
            <a:r>
              <a:rPr lang="en-US" altLang="en-US" sz="1800" dirty="0"/>
              <a:t>Nov 25, an employee (truck driver) was walking in the shipping and receiving yard when fatally struck by another semi truck.</a:t>
            </a:r>
          </a:p>
          <a:p>
            <a:pPr>
              <a:defRPr/>
            </a:pPr>
            <a:endParaRPr lang="en-US" altLang="en-US" sz="1800" dirty="0"/>
          </a:p>
          <a:p>
            <a:pPr>
              <a:defRPr/>
            </a:pPr>
            <a:r>
              <a:rPr lang="en-US" altLang="en-US" sz="1800" dirty="0"/>
              <a:t>Dec 5, an employee was operating an excavator that had a broken cab window. The employee stuck his head out the window to talk with the owner/supervisor and the hydraulics of the excavator arm failed striking/pinning the employees head between the excavator arm and the cab.</a:t>
            </a:r>
          </a:p>
          <a:p>
            <a:pPr>
              <a:defRPr/>
            </a:pPr>
            <a:endParaRPr lang="en-US" altLang="en-US" sz="1800" dirty="0"/>
          </a:p>
          <a:p>
            <a:pPr>
              <a:defRPr/>
            </a:pPr>
            <a:r>
              <a:rPr lang="en-US" altLang="en-US" sz="1800" dirty="0"/>
              <a:t>Dec 18, an employee standing next to his work truck was struck by a skid steer that did not have an operational back up alarm.</a:t>
            </a:r>
          </a:p>
          <a:p>
            <a:pPr>
              <a:defRPr/>
            </a:pPr>
            <a:endParaRPr lang="en-US" altLang="en-US" sz="1800" dirty="0"/>
          </a:p>
          <a:p>
            <a:pPr>
              <a:defRPr/>
            </a:pPr>
            <a:r>
              <a:rPr lang="en-US" altLang="en-US" sz="1800" dirty="0"/>
              <a:t>Dec 19, an employee was working from a height at a construction site when he fell from an unknown height. (investigation recently opened)</a:t>
            </a:r>
          </a:p>
        </p:txBody>
      </p:sp>
      <p:sp>
        <p:nvSpPr>
          <p:cNvPr id="75779" name="Title 2">
            <a:extLst>
              <a:ext uri="{FF2B5EF4-FFF2-40B4-BE49-F238E27FC236}">
                <a16:creationId xmlns:a16="http://schemas.microsoft.com/office/drawing/2014/main" id="{D2FEC7AB-5424-0A29-3E9F-7923A46EF98F}"/>
              </a:ext>
            </a:extLst>
          </p:cNvPr>
          <p:cNvSpPr>
            <a:spLocks noGrp="1" noChangeArrowheads="1"/>
          </p:cNvSpPr>
          <p:nvPr>
            <p:ph type="title"/>
          </p:nvPr>
        </p:nvSpPr>
        <p:spPr>
          <a:xfrm>
            <a:off x="2895600" y="381001"/>
            <a:ext cx="6172200" cy="593725"/>
          </a:xfrm>
        </p:spPr>
        <p:txBody>
          <a:bodyPr/>
          <a:lstStyle/>
          <a:p>
            <a:r>
              <a:rPr lang="en-US" altLang="en-US" dirty="0"/>
              <a:t>Fatalities FY 2026</a:t>
            </a:r>
          </a:p>
        </p:txBody>
      </p:sp>
    </p:spTree>
    <p:extLst>
      <p:ext uri="{BB962C8B-B14F-4D97-AF65-F5344CB8AC3E}">
        <p14:creationId xmlns:p14="http://schemas.microsoft.com/office/powerpoint/2010/main" val="11246444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4F6E3-55DA-6B60-2D35-F1BDD4F249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4DA31E-308D-BD85-8A49-CF277DB5F332}"/>
              </a:ext>
              <a:ext uri="{C183D7F6-B498-43B3-948B-1728B52AA6E4}">
                <adec:decorative xmlns:adec="http://schemas.microsoft.com/office/drawing/2017/decorative" val="1"/>
              </a:ext>
            </a:extLst>
          </p:cNvPr>
          <p:cNvSpPr>
            <a:spLocks noGrp="1"/>
          </p:cNvSpPr>
          <p:nvPr>
            <p:ph type="title"/>
          </p:nvPr>
        </p:nvSpPr>
        <p:spPr>
          <a:xfrm>
            <a:off x="581192" y="-509081"/>
            <a:ext cx="9969577" cy="509081"/>
          </a:xfrm>
        </p:spPr>
        <p:txBody>
          <a:bodyPr vert="horz" lIns="91440" tIns="45720" rIns="91440" bIns="45720" rtlCol="0" anchor="b" anchorCtr="0">
            <a:normAutofit fontScale="90000"/>
          </a:bodyPr>
          <a:lstStyle/>
          <a:p>
            <a:r>
              <a:rPr lang="en-US" dirty="0"/>
              <a:t> </a:t>
            </a:r>
            <a:r>
              <a:rPr lang="en-US" dirty="0">
                <a:solidFill>
                  <a:schemeClr val="bg2"/>
                </a:solidFill>
              </a:rPr>
              <a:t>OSHA Contact Information</a:t>
            </a:r>
          </a:p>
        </p:txBody>
      </p:sp>
      <p:sp>
        <p:nvSpPr>
          <p:cNvPr id="4" name="TextBox 3">
            <a:extLst>
              <a:ext uri="{FF2B5EF4-FFF2-40B4-BE49-F238E27FC236}">
                <a16:creationId xmlns:a16="http://schemas.microsoft.com/office/drawing/2014/main" id="{FF339265-C08A-278A-A952-E773862503CE}"/>
              </a:ext>
            </a:extLst>
          </p:cNvPr>
          <p:cNvSpPr txBox="1"/>
          <p:nvPr/>
        </p:nvSpPr>
        <p:spPr>
          <a:xfrm>
            <a:off x="1038392" y="2513733"/>
            <a:ext cx="10217942" cy="1061829"/>
          </a:xfrm>
          <a:prstGeom prst="rect">
            <a:avLst/>
          </a:prstGeom>
          <a:noFill/>
        </p:spPr>
        <p:txBody>
          <a:bodyPr wrap="square" tIns="0" rIns="91440" rtlCol="0">
            <a:spAutoFit/>
          </a:bodyPr>
          <a:lstStyle/>
          <a:p>
            <a:pPr algn="ctr"/>
            <a:r>
              <a:rPr lang="en-US" sz="4800" b="1" dirty="0">
                <a:latin typeface="Aptos" panose="020B0004020202020204" pitchFamily="34" charset="0"/>
              </a:rPr>
              <a:t>OSHA </a:t>
            </a:r>
            <a:r>
              <a:rPr lang="en-US" sz="6500" b="1" dirty="0">
                <a:latin typeface="Times New Roman" panose="02020603050405020304" pitchFamily="18" charset="0"/>
                <a:cs typeface="Times New Roman" panose="02020603050405020304" pitchFamily="18" charset="0"/>
              </a:rPr>
              <a:t>CARES</a:t>
            </a:r>
            <a:r>
              <a:rPr lang="en-US" sz="6600" b="1" dirty="0">
                <a:latin typeface="Times New Roman" panose="02020603050405020304" pitchFamily="18" charset="0"/>
                <a:cs typeface="Times New Roman" panose="02020603050405020304" pitchFamily="18" charset="0"/>
              </a:rPr>
              <a:t> </a:t>
            </a:r>
          </a:p>
        </p:txBody>
      </p:sp>
      <p:pic>
        <p:nvPicPr>
          <p:cNvPr id="10" name="Picture 9" descr="OSHA logo">
            <a:extLst>
              <a:ext uri="{FF2B5EF4-FFF2-40B4-BE49-F238E27FC236}">
                <a16:creationId xmlns:a16="http://schemas.microsoft.com/office/drawing/2014/main" id="{824338F5-BC3C-9C4D-8150-C0AF73CD88E4}"/>
              </a:ext>
            </a:extLst>
          </p:cNvPr>
          <p:cNvPicPr>
            <a:picLocks noChangeAspect="1"/>
          </p:cNvPicPr>
          <p:nvPr/>
        </p:nvPicPr>
        <p:blipFill>
          <a:blip r:embed="rId3"/>
          <a:stretch>
            <a:fillRect/>
          </a:stretch>
        </p:blipFill>
        <p:spPr>
          <a:xfrm>
            <a:off x="3318674" y="2680348"/>
            <a:ext cx="2247306" cy="722538"/>
          </a:xfrm>
          <a:prstGeom prst="rect">
            <a:avLst/>
          </a:prstGeom>
        </p:spPr>
      </p:pic>
      <p:sp>
        <p:nvSpPr>
          <p:cNvPr id="5" name="TextBox 4">
            <a:extLst>
              <a:ext uri="{FF2B5EF4-FFF2-40B4-BE49-F238E27FC236}">
                <a16:creationId xmlns:a16="http://schemas.microsoft.com/office/drawing/2014/main" id="{5D2AD969-809A-7309-C8CB-57C1CEE42CCD}"/>
              </a:ext>
            </a:extLst>
          </p:cNvPr>
          <p:cNvSpPr txBox="1"/>
          <p:nvPr/>
        </p:nvSpPr>
        <p:spPr>
          <a:xfrm>
            <a:off x="3136603" y="3265808"/>
            <a:ext cx="5592725" cy="754053"/>
          </a:xfrm>
          <a:prstGeom prst="rect">
            <a:avLst/>
          </a:prstGeom>
          <a:noFill/>
        </p:spPr>
        <p:txBody>
          <a:bodyPr wrap="square" rtlCol="0">
            <a:spAutoFit/>
          </a:bodyPr>
          <a:lstStyle/>
          <a:p>
            <a:pPr algn="ctr"/>
            <a:r>
              <a:rPr lang="en-US" sz="2500" i="1" dirty="0">
                <a:solidFill>
                  <a:srgbClr val="0079D1"/>
                </a:solidFill>
                <a:latin typeface="Times New Roman" panose="02020603050405020304" pitchFamily="18" charset="0"/>
                <a:cs typeface="Times New Roman" panose="02020603050405020304" pitchFamily="18" charset="0"/>
              </a:rPr>
              <a:t>We want every worker to go home safe </a:t>
            </a:r>
          </a:p>
          <a:p>
            <a:pPr algn="ctr"/>
            <a:endParaRPr lang="en-US" dirty="0"/>
          </a:p>
        </p:txBody>
      </p:sp>
      <p:sp>
        <p:nvSpPr>
          <p:cNvPr id="8" name="TextBox 7">
            <a:extLst>
              <a:ext uri="{FF2B5EF4-FFF2-40B4-BE49-F238E27FC236}">
                <a16:creationId xmlns:a16="http://schemas.microsoft.com/office/drawing/2014/main" id="{DD579327-599F-1125-9E90-C3028441F107}"/>
              </a:ext>
            </a:extLst>
          </p:cNvPr>
          <p:cNvSpPr txBox="1"/>
          <p:nvPr/>
        </p:nvSpPr>
        <p:spPr>
          <a:xfrm>
            <a:off x="3812218" y="4189822"/>
            <a:ext cx="4241494" cy="830997"/>
          </a:xfrm>
          <a:prstGeom prst="rect">
            <a:avLst/>
          </a:prstGeom>
          <a:noFill/>
        </p:spPr>
        <p:txBody>
          <a:bodyPr wrap="square" rtlCol="0">
            <a:spAutoFit/>
          </a:bodyPr>
          <a:lstStyle/>
          <a:p>
            <a:pPr algn="ctr"/>
            <a:r>
              <a:rPr lang="en-US" sz="2400" dirty="0">
                <a:solidFill>
                  <a:srgbClr val="1A326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osha.gov</a:t>
            </a:r>
            <a:endParaRPr lang="en-US" sz="2400" dirty="0">
              <a:solidFill>
                <a:srgbClr val="1A3260"/>
              </a:solidFill>
              <a:latin typeface="Times New Roman" panose="02020603050405020304" pitchFamily="18" charset="0"/>
              <a:cs typeface="Times New Roman" panose="02020603050405020304" pitchFamily="18" charset="0"/>
            </a:endParaRPr>
          </a:p>
          <a:p>
            <a:pPr algn="ctr"/>
            <a:r>
              <a:rPr lang="en-US" sz="2400" dirty="0">
                <a:solidFill>
                  <a:srgbClr val="1A3260"/>
                </a:solidFill>
                <a:latin typeface="Times New Roman" panose="02020603050405020304" pitchFamily="18" charset="0"/>
                <a:cs typeface="Times New Roman" panose="02020603050405020304" pitchFamily="18" charset="0"/>
              </a:rPr>
              <a:t>800-321-OSHA (6742)</a:t>
            </a:r>
          </a:p>
        </p:txBody>
      </p:sp>
      <p:pic>
        <p:nvPicPr>
          <p:cNvPr id="3" name="Picture 2" descr="QR code: osha.gov">
            <a:extLst>
              <a:ext uri="{FF2B5EF4-FFF2-40B4-BE49-F238E27FC236}">
                <a16:creationId xmlns:a16="http://schemas.microsoft.com/office/drawing/2014/main" id="{15167A59-445A-9295-DB18-9B30881BFA91}"/>
              </a:ext>
            </a:extLst>
          </p:cNvPr>
          <p:cNvPicPr>
            <a:picLocks noChangeAspect="1"/>
          </p:cNvPicPr>
          <p:nvPr/>
        </p:nvPicPr>
        <p:blipFill>
          <a:blip r:embed="rId5"/>
          <a:stretch>
            <a:fillRect/>
          </a:stretch>
        </p:blipFill>
        <p:spPr>
          <a:xfrm>
            <a:off x="9686260" y="618325"/>
            <a:ext cx="1924547" cy="1924547"/>
          </a:xfrm>
          <a:prstGeom prst="rect">
            <a:avLst/>
          </a:prstGeom>
        </p:spPr>
      </p:pic>
      <p:sp>
        <p:nvSpPr>
          <p:cNvPr id="6" name="Subtitle 2">
            <a:extLst>
              <a:ext uri="{FF2B5EF4-FFF2-40B4-BE49-F238E27FC236}">
                <a16:creationId xmlns:a16="http://schemas.microsoft.com/office/drawing/2014/main" id="{0391DC9C-0FAC-727A-C8E6-5D4C1C24098C}"/>
              </a:ext>
            </a:extLst>
          </p:cNvPr>
          <p:cNvSpPr txBox="1">
            <a:spLocks noChangeArrowheads="1"/>
          </p:cNvSpPr>
          <p:nvPr/>
        </p:nvSpPr>
        <p:spPr>
          <a:xfrm>
            <a:off x="1688540" y="5470970"/>
            <a:ext cx="8814919" cy="706339"/>
          </a:xfrm>
          <a:prstGeom prst="rect">
            <a:avLst/>
          </a:prstGeom>
        </p:spPr>
        <p:txBody>
          <a:bodyPr vert="horz" lIns="91440" tIns="45720" rIns="91440" bIns="45720" rtlCol="0" anchor="t" anchorCtr="0">
            <a:normAutofit/>
          </a:bodyPr>
          <a:lst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7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altLang="en-US" sz="2600" dirty="0"/>
              <a:t>Thank you </a:t>
            </a:r>
          </a:p>
          <a:p>
            <a:endParaRPr lang="en-US" altLang="en-US" dirty="0"/>
          </a:p>
        </p:txBody>
      </p:sp>
    </p:spTree>
    <p:extLst>
      <p:ext uri="{BB962C8B-B14F-4D97-AF65-F5344CB8AC3E}">
        <p14:creationId xmlns:p14="http://schemas.microsoft.com/office/powerpoint/2010/main" val="3657513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Subtitle 2">
            <a:extLst>
              <a:ext uri="{FF2B5EF4-FFF2-40B4-BE49-F238E27FC236}">
                <a16:creationId xmlns:a16="http://schemas.microsoft.com/office/drawing/2014/main" id="{9A53AE86-ADDB-ECC2-01C8-8242DE239F23}"/>
              </a:ext>
            </a:extLst>
          </p:cNvPr>
          <p:cNvSpPr>
            <a:spLocks noGrp="1" noChangeArrowheads="1"/>
          </p:cNvSpPr>
          <p:nvPr>
            <p:ph type="subTitle" idx="1"/>
          </p:nvPr>
        </p:nvSpPr>
        <p:spPr>
          <a:xfrm>
            <a:off x="2168525" y="2552700"/>
            <a:ext cx="7854950" cy="1752600"/>
          </a:xfrm>
        </p:spPr>
        <p:txBody>
          <a:bodyPr/>
          <a:lstStyle/>
          <a:p>
            <a:pPr algn="ctr" eaLnBrk="1" hangingPunct="1"/>
            <a:r>
              <a:rPr lang="en-US" altLang="en-US" sz="4800" dirty="0"/>
              <a:t>Questions</a:t>
            </a:r>
            <a:r>
              <a:rPr lang="en-US" altLang="en-US" dirty="0"/>
              <a:t> </a:t>
            </a:r>
          </a:p>
          <a:p>
            <a:pPr algn="ctr" eaLnBrk="1" hangingPunct="1"/>
            <a:endParaRPr lang="en-US" altLang="en-US"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B6B2F-7454-A0DD-A660-86D98D807D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67A627-ECFF-37FC-3172-079DD062B07F}"/>
              </a:ext>
            </a:extLst>
          </p:cNvPr>
          <p:cNvSpPr>
            <a:spLocks noGrp="1"/>
          </p:cNvSpPr>
          <p:nvPr>
            <p:ph type="title"/>
          </p:nvPr>
        </p:nvSpPr>
        <p:spPr>
          <a:xfrm>
            <a:off x="581192" y="623940"/>
            <a:ext cx="9969577" cy="509081"/>
          </a:xfrm>
        </p:spPr>
        <p:txBody>
          <a:bodyPr>
            <a:normAutofit fontScale="90000"/>
          </a:bodyPr>
          <a:lstStyle/>
          <a:p>
            <a:r>
              <a:rPr lang="en-US" dirty="0">
                <a:latin typeface="Aptos"/>
              </a:rPr>
              <a:t>NATIONAL FAMILY LIAISON</a:t>
            </a:r>
            <a:endParaRPr lang="en-US" dirty="0"/>
          </a:p>
        </p:txBody>
      </p:sp>
      <p:sp>
        <p:nvSpPr>
          <p:cNvPr id="3" name="Content Placeholder 2">
            <a:extLst>
              <a:ext uri="{FF2B5EF4-FFF2-40B4-BE49-F238E27FC236}">
                <a16:creationId xmlns:a16="http://schemas.microsoft.com/office/drawing/2014/main" id="{59551B29-8EB7-6140-79B2-ED77A83014CC}"/>
              </a:ext>
            </a:extLst>
          </p:cNvPr>
          <p:cNvSpPr>
            <a:spLocks noGrp="1"/>
          </p:cNvSpPr>
          <p:nvPr>
            <p:ph idx="1"/>
          </p:nvPr>
        </p:nvSpPr>
        <p:spPr>
          <a:xfrm>
            <a:off x="407624" y="1621534"/>
            <a:ext cx="6929610" cy="5021637"/>
          </a:xfrm>
        </p:spPr>
        <p:txBody>
          <a:bodyPr anchor="t">
            <a:normAutofit fontScale="77500" lnSpcReduction="20000"/>
          </a:bodyPr>
          <a:lstStyle/>
          <a:p>
            <a:pPr marL="305435" indent="-305435">
              <a:lnSpc>
                <a:spcPct val="120000"/>
              </a:lnSpc>
            </a:pPr>
            <a:r>
              <a:rPr lang="en-US" sz="2600" dirty="0">
                <a:solidFill>
                  <a:schemeClr val="tx1"/>
                </a:solidFill>
                <a:latin typeface="Aptos"/>
              </a:rPr>
              <a:t>Tonya Ford, OSHA's National Family Liaison, supports and assists families who lost a loved-one in a workplace incident. </a:t>
            </a:r>
          </a:p>
          <a:p>
            <a:pPr marL="305435" indent="-305435">
              <a:lnSpc>
                <a:spcPct val="120000"/>
              </a:lnSpc>
            </a:pPr>
            <a:r>
              <a:rPr lang="en-US" sz="2600" b="0" i="0" dirty="0">
                <a:solidFill>
                  <a:schemeClr val="tx1"/>
                </a:solidFill>
                <a:effectLst/>
                <a:latin typeface="Aptos"/>
              </a:rPr>
              <a:t>Can be reached at a time convenient to families via email (</a:t>
            </a:r>
            <a:r>
              <a:rPr lang="en-US" sz="2600" b="0" i="0" u="sng" strike="noStrike" dirty="0">
                <a:solidFill>
                  <a:schemeClr val="tx1"/>
                </a:solidFill>
                <a:effectLst/>
                <a:latin typeface="Aptos"/>
                <a:hlinkClick r:id="rId3">
                  <a:extLst>
                    <a:ext uri="{A12FA001-AC4F-418D-AE19-62706E023703}">
                      <ahyp:hlinkClr xmlns:ahyp="http://schemas.microsoft.com/office/drawing/2018/hyperlinkcolor" val="tx"/>
                    </a:ext>
                  </a:extLst>
                </a:hlinkClick>
              </a:rPr>
              <a:t>ford.tonya.e@dol.gov</a:t>
            </a:r>
            <a:r>
              <a:rPr lang="en-US" sz="2600" b="0" i="0" dirty="0">
                <a:solidFill>
                  <a:schemeClr val="tx1"/>
                </a:solidFill>
                <a:effectLst/>
                <a:latin typeface="Aptos"/>
              </a:rPr>
              <a:t>) or phone at (531)893-3409.</a:t>
            </a:r>
          </a:p>
          <a:p>
            <a:pPr marL="305435" indent="-305435">
              <a:lnSpc>
                <a:spcPct val="120000"/>
              </a:lnSpc>
            </a:pPr>
            <a:r>
              <a:rPr lang="en-US" sz="2600" b="0" i="0" dirty="0">
                <a:solidFill>
                  <a:srgbClr val="212121"/>
                </a:solidFill>
                <a:effectLst/>
                <a:latin typeface="Aptos"/>
              </a:rPr>
              <a:t>Workers Memorial Tribute Wall.</a:t>
            </a:r>
          </a:p>
          <a:p>
            <a:pPr marL="629285" lvl="1" indent="-305435">
              <a:lnSpc>
                <a:spcPct val="120000"/>
              </a:lnSpc>
            </a:pPr>
            <a:r>
              <a:rPr lang="en-US" sz="2600" b="0" i="0" dirty="0">
                <a:solidFill>
                  <a:srgbClr val="212121"/>
                </a:solidFill>
                <a:effectLst/>
                <a:latin typeface="Aptos"/>
              </a:rPr>
              <a:t>Family members can share their loved one’s photograph/written testimony at </a:t>
            </a:r>
            <a:r>
              <a:rPr lang="en-US" sz="2600" dirty="0">
                <a:solidFill>
                  <a:schemeClr val="tx1"/>
                </a:solidFill>
                <a:latin typeface="Aptos"/>
                <a:hlinkClick r:id="rId4">
                  <a:extLst>
                    <a:ext uri="{A12FA001-AC4F-418D-AE19-62706E023703}">
                      <ahyp:hlinkClr xmlns:ahyp="http://schemas.microsoft.com/office/drawing/2018/hyperlinkcolor" val="tx"/>
                    </a:ext>
                  </a:extLst>
                </a:hlinkClick>
              </a:rPr>
              <a:t>remembrance@dol.gov</a:t>
            </a:r>
            <a:r>
              <a:rPr lang="en-US" sz="2600" dirty="0">
                <a:solidFill>
                  <a:schemeClr val="tx1"/>
                </a:solidFill>
                <a:latin typeface="Aptos"/>
              </a:rPr>
              <a:t> </a:t>
            </a:r>
            <a:endParaRPr lang="en-US" sz="2600" b="0" i="0" dirty="0">
              <a:solidFill>
                <a:schemeClr val="tx1"/>
              </a:solidFill>
              <a:effectLst/>
              <a:latin typeface="Aptos"/>
            </a:endParaRPr>
          </a:p>
          <a:p>
            <a:pPr marL="305435" indent="-305435">
              <a:lnSpc>
                <a:spcPct val="120000"/>
              </a:lnSpc>
            </a:pPr>
            <a:r>
              <a:rPr lang="en-US" sz="2600" b="0" i="0" dirty="0">
                <a:solidFill>
                  <a:srgbClr val="212121"/>
                </a:solidFill>
                <a:effectLst/>
                <a:latin typeface="Aptos"/>
              </a:rPr>
              <a:t>Workers Memorial Day (April 28), events to honor and recognize</a:t>
            </a:r>
            <a:r>
              <a:rPr lang="en-US" sz="2600" dirty="0">
                <a:solidFill>
                  <a:srgbClr val="212121"/>
                </a:solidFill>
                <a:latin typeface="Aptos"/>
              </a:rPr>
              <a:t> </a:t>
            </a:r>
            <a:r>
              <a:rPr lang="en-US" sz="2600" b="0" i="0" dirty="0">
                <a:solidFill>
                  <a:srgbClr val="212121"/>
                </a:solidFill>
                <a:effectLst/>
                <a:latin typeface="Aptos"/>
              </a:rPr>
              <a:t> fallen workers, and offer support to their families. </a:t>
            </a:r>
            <a:endParaRPr lang="en-US" sz="2600" dirty="0">
              <a:solidFill>
                <a:schemeClr val="tx1"/>
              </a:solidFill>
              <a:latin typeface="Aptos"/>
            </a:endParaRPr>
          </a:p>
          <a:p>
            <a:pPr marL="305435" indent="-305435"/>
            <a:endParaRPr lang="en-US" dirty="0"/>
          </a:p>
          <a:p>
            <a:pPr marL="305435" indent="-305435"/>
            <a:endParaRPr lang="en-US" dirty="0"/>
          </a:p>
          <a:p>
            <a:pPr marL="305435" indent="-305435"/>
            <a:endParaRPr lang="en-US" dirty="0">
              <a:latin typeface="Aptos"/>
            </a:endParaRPr>
          </a:p>
        </p:txBody>
      </p:sp>
      <p:pic>
        <p:nvPicPr>
          <p:cNvPr id="2050" name="Picture 2" descr="Tonya Ford">
            <a:extLst>
              <a:ext uri="{FF2B5EF4-FFF2-40B4-BE49-F238E27FC236}">
                <a16:creationId xmlns:a16="http://schemas.microsoft.com/office/drawing/2014/main" id="{BF4D0D66-4E95-5BAB-7ED9-076C560B37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629" y="1886466"/>
            <a:ext cx="3537526" cy="351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56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B5676-C794-0384-323E-8EEEDE350E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A0440C3-398E-00BC-5C57-0B64A5570402}"/>
              </a:ext>
            </a:extLst>
          </p:cNvPr>
          <p:cNvSpPr>
            <a:spLocks noGrp="1"/>
          </p:cNvSpPr>
          <p:nvPr>
            <p:ph type="title"/>
          </p:nvPr>
        </p:nvSpPr>
        <p:spPr>
          <a:xfrm>
            <a:off x="581192" y="623940"/>
            <a:ext cx="9969577" cy="509081"/>
          </a:xfrm>
        </p:spPr>
        <p:txBody>
          <a:bodyPr>
            <a:normAutofit fontScale="90000"/>
          </a:bodyPr>
          <a:lstStyle/>
          <a:p>
            <a:r>
              <a:rPr lang="en-US" dirty="0"/>
              <a:t>OSHA OKLAHOMA CITY AREA OFFICE</a:t>
            </a:r>
          </a:p>
        </p:txBody>
      </p:sp>
      <p:pic>
        <p:nvPicPr>
          <p:cNvPr id="9" name="Picture 8">
            <a:extLst>
              <a:ext uri="{FF2B5EF4-FFF2-40B4-BE49-F238E27FC236}">
                <a16:creationId xmlns:a16="http://schemas.microsoft.com/office/drawing/2014/main" id="{BFEE3766-DA81-DB6A-5B55-CDCB6013A3B9}"/>
              </a:ext>
            </a:extLst>
          </p:cNvPr>
          <p:cNvPicPr>
            <a:picLocks noChangeAspect="1"/>
          </p:cNvPicPr>
          <p:nvPr/>
        </p:nvPicPr>
        <p:blipFill>
          <a:blip r:embed="rId3"/>
          <a:srcRect/>
          <a:stretch/>
        </p:blipFill>
        <p:spPr>
          <a:xfrm>
            <a:off x="581192" y="1390650"/>
            <a:ext cx="6200347" cy="4797666"/>
          </a:xfrm>
          <a:prstGeom prst="rect">
            <a:avLst/>
          </a:prstGeom>
        </p:spPr>
      </p:pic>
      <p:sp>
        <p:nvSpPr>
          <p:cNvPr id="3" name="Content Placeholder 1">
            <a:extLst>
              <a:ext uri="{FF2B5EF4-FFF2-40B4-BE49-F238E27FC236}">
                <a16:creationId xmlns:a16="http://schemas.microsoft.com/office/drawing/2014/main" id="{F5E9AE2D-A896-911E-1011-BB693275E402}"/>
              </a:ext>
            </a:extLst>
          </p:cNvPr>
          <p:cNvSpPr txBox="1">
            <a:spLocks/>
          </p:cNvSpPr>
          <p:nvPr/>
        </p:nvSpPr>
        <p:spPr>
          <a:xfrm>
            <a:off x="7524749" y="1165345"/>
            <a:ext cx="4314825" cy="5248275"/>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6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fr-FR" b="1" dirty="0"/>
              <a:t>5104 N. Francis Ave, Suite 200</a:t>
            </a:r>
          </a:p>
          <a:p>
            <a:pPr marL="0" indent="0" algn="ctr">
              <a:buNone/>
            </a:pPr>
            <a:r>
              <a:rPr lang="fr-FR" b="1" dirty="0"/>
              <a:t>Oklahoma City, OK 73118</a:t>
            </a:r>
          </a:p>
          <a:p>
            <a:pPr marL="0" indent="0" algn="ctr">
              <a:buNone/>
            </a:pPr>
            <a:r>
              <a:rPr lang="fr-FR" dirty="0"/>
              <a:t>(405) 608-4160</a:t>
            </a:r>
          </a:p>
          <a:p>
            <a:pPr marL="0" indent="0" algn="ctr">
              <a:buNone/>
            </a:pPr>
            <a:endParaRPr lang="fr-FR" dirty="0"/>
          </a:p>
          <a:p>
            <a:pPr marL="0" indent="0" algn="ctr">
              <a:buNone/>
            </a:pPr>
            <a:r>
              <a:rPr lang="fr-FR" dirty="0">
                <a:hlinkClick r:id="rId4"/>
              </a:rPr>
              <a:t>www.osha.gov</a:t>
            </a:r>
            <a:r>
              <a:rPr lang="fr-FR" dirty="0"/>
              <a:t> </a:t>
            </a:r>
          </a:p>
          <a:p>
            <a:pPr marL="0" indent="0" algn="ctr">
              <a:buNone/>
            </a:pPr>
            <a:r>
              <a:rPr lang="fr-FR" dirty="0"/>
              <a:t>1-800-321-OSHA</a:t>
            </a:r>
            <a:endParaRPr lang="en-US" dirty="0"/>
          </a:p>
        </p:txBody>
      </p:sp>
    </p:spTree>
    <p:extLst>
      <p:ext uri="{BB962C8B-B14F-4D97-AF65-F5344CB8AC3E}">
        <p14:creationId xmlns:p14="http://schemas.microsoft.com/office/powerpoint/2010/main" val="378214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9D913-1563-A14D-B429-95E87181E75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D85A68-AB82-A8B9-C4C5-26ACECEEAD5A}"/>
              </a:ext>
            </a:extLst>
          </p:cNvPr>
          <p:cNvSpPr>
            <a:spLocks noGrp="1"/>
          </p:cNvSpPr>
          <p:nvPr>
            <p:ph type="title"/>
          </p:nvPr>
        </p:nvSpPr>
        <p:spPr>
          <a:xfrm>
            <a:off x="581192" y="623940"/>
            <a:ext cx="9969577" cy="509081"/>
          </a:xfrm>
        </p:spPr>
        <p:txBody>
          <a:bodyPr>
            <a:normAutofit fontScale="90000"/>
          </a:bodyPr>
          <a:lstStyle/>
          <a:p>
            <a:r>
              <a:rPr lang="en-US" dirty="0"/>
              <a:t>OSHA OKLAHOMA CITY AREA OFFICE</a:t>
            </a:r>
          </a:p>
        </p:txBody>
      </p:sp>
      <p:pic>
        <p:nvPicPr>
          <p:cNvPr id="9" name="Picture 8">
            <a:extLst>
              <a:ext uri="{FF2B5EF4-FFF2-40B4-BE49-F238E27FC236}">
                <a16:creationId xmlns:a16="http://schemas.microsoft.com/office/drawing/2014/main" id="{57164B77-BAA8-1547-F62D-54A55AD30FB7}"/>
              </a:ext>
            </a:extLst>
          </p:cNvPr>
          <p:cNvPicPr>
            <a:picLocks noChangeAspect="1"/>
          </p:cNvPicPr>
          <p:nvPr/>
        </p:nvPicPr>
        <p:blipFill>
          <a:blip r:embed="rId3"/>
          <a:srcRect/>
          <a:stretch/>
        </p:blipFill>
        <p:spPr>
          <a:xfrm>
            <a:off x="581192" y="1390650"/>
            <a:ext cx="6200347" cy="4797666"/>
          </a:xfrm>
          <a:prstGeom prst="rect">
            <a:avLst/>
          </a:prstGeom>
        </p:spPr>
      </p:pic>
      <p:sp>
        <p:nvSpPr>
          <p:cNvPr id="3" name="Content Placeholder 1">
            <a:extLst>
              <a:ext uri="{FF2B5EF4-FFF2-40B4-BE49-F238E27FC236}">
                <a16:creationId xmlns:a16="http://schemas.microsoft.com/office/drawing/2014/main" id="{2277D86A-5148-2C45-BE08-3630E832BF6D}"/>
              </a:ext>
            </a:extLst>
          </p:cNvPr>
          <p:cNvSpPr txBox="1">
            <a:spLocks/>
          </p:cNvSpPr>
          <p:nvPr/>
        </p:nvSpPr>
        <p:spPr>
          <a:xfrm>
            <a:off x="6943464" y="1390650"/>
            <a:ext cx="4886325" cy="5054841"/>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1pPr>
            <a:lvl2pPr marL="630000" indent="-306000" algn="l" defTabSz="457200" rtl="0" eaLnBrk="1" latinLnBrk="0" hangingPunct="1">
              <a:spcBef>
                <a:spcPct val="20000"/>
              </a:spcBef>
              <a:spcAft>
                <a:spcPts val="600"/>
              </a:spcAft>
              <a:buClr>
                <a:srgbClr val="00B0F0"/>
              </a:buClr>
              <a:buSzPct val="92000"/>
              <a:buFont typeface="Wingdings 2" panose="05020102010507070707" pitchFamily="18" charset="2"/>
              <a:buChar char=""/>
              <a:defRPr sz="2400" kern="1200">
                <a:solidFill>
                  <a:schemeClr val="tx2"/>
                </a:solidFill>
                <a:latin typeface="Aptos" panose="020B0004020202020204" pitchFamily="34" charset="0"/>
                <a:ea typeface="+mn-ea"/>
                <a:cs typeface="+mn-cs"/>
              </a:defRPr>
            </a:lvl2pPr>
            <a:lvl3pPr marL="900000" indent="-270000" algn="l" defTabSz="457200" rtl="0" eaLnBrk="1" latinLnBrk="0" hangingPunct="1">
              <a:spcBef>
                <a:spcPct val="20000"/>
              </a:spcBef>
              <a:spcAft>
                <a:spcPts val="600"/>
              </a:spcAft>
              <a:buClr>
                <a:schemeClr val="bg1">
                  <a:lumMod val="65000"/>
                </a:schemeClr>
              </a:buClr>
              <a:buSzPct val="92000"/>
              <a:buFont typeface="Wingdings 2" panose="05020102010507070707" pitchFamily="18" charset="2"/>
              <a:buChar char=""/>
              <a:defRPr sz="2000" kern="1200">
                <a:solidFill>
                  <a:schemeClr val="tx2"/>
                </a:solidFill>
                <a:latin typeface="Aptos" panose="020B0004020202020204" pitchFamily="34" charset="0"/>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4pPr>
            <a:lvl5pPr marL="1602000" indent="-234000" algn="l" defTabSz="457200" rtl="0" eaLnBrk="1" latinLnBrk="0" hangingPunct="1">
              <a:spcBef>
                <a:spcPct val="20000"/>
              </a:spcBef>
              <a:spcAft>
                <a:spcPts val="600"/>
              </a:spcAft>
              <a:buClr>
                <a:srgbClr val="0079D1"/>
              </a:buClr>
              <a:buSzPct val="92000"/>
              <a:buFont typeface="Wingdings 2" panose="05020102010507070707" pitchFamily="18" charset="2"/>
              <a:buChar char=""/>
              <a:defRPr sz="1800" kern="1200">
                <a:solidFill>
                  <a:schemeClr val="tx2"/>
                </a:solidFill>
                <a:latin typeface="Aptos" panose="020B0004020202020204" pitchFamily="34"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nSpc>
                <a:spcPct val="120000"/>
              </a:lnSpc>
              <a:spcBef>
                <a:spcPts val="0"/>
              </a:spcBef>
              <a:spcAft>
                <a:spcPts val="0"/>
              </a:spcAft>
              <a:buNone/>
            </a:pPr>
            <a:endParaRPr lang="en-US" sz="2000" u="sng" dirty="0"/>
          </a:p>
          <a:p>
            <a:pPr marL="0" indent="0">
              <a:lnSpc>
                <a:spcPct val="120000"/>
              </a:lnSpc>
              <a:spcBef>
                <a:spcPts val="0"/>
              </a:spcBef>
              <a:spcAft>
                <a:spcPts val="0"/>
              </a:spcAft>
              <a:buNone/>
            </a:pPr>
            <a:r>
              <a:rPr lang="en-US" sz="2000" u="sng" dirty="0"/>
              <a:t>OKCAO Staff</a:t>
            </a:r>
            <a:r>
              <a:rPr lang="en-US" sz="2000" dirty="0"/>
              <a:t> </a:t>
            </a:r>
          </a:p>
          <a:p>
            <a:pPr>
              <a:lnSpc>
                <a:spcPct val="120000"/>
              </a:lnSpc>
              <a:spcBef>
                <a:spcPts val="0"/>
              </a:spcBef>
              <a:spcAft>
                <a:spcPts val="0"/>
              </a:spcAft>
            </a:pPr>
            <a:r>
              <a:rPr lang="en-US" sz="2000" dirty="0"/>
              <a:t>Currently no Area Director</a:t>
            </a:r>
          </a:p>
          <a:p>
            <a:pPr>
              <a:lnSpc>
                <a:spcPct val="120000"/>
              </a:lnSpc>
              <a:spcBef>
                <a:spcPts val="0"/>
              </a:spcBef>
              <a:spcAft>
                <a:spcPts val="0"/>
              </a:spcAft>
            </a:pPr>
            <a:r>
              <a:rPr lang="en-US" sz="2000" dirty="0"/>
              <a:t>Carmen M. Martinez, Assistant Area Director</a:t>
            </a:r>
          </a:p>
          <a:p>
            <a:pPr>
              <a:lnSpc>
                <a:spcPct val="120000"/>
              </a:lnSpc>
              <a:spcBef>
                <a:spcPts val="0"/>
              </a:spcBef>
              <a:spcAft>
                <a:spcPts val="0"/>
              </a:spcAft>
            </a:pPr>
            <a:r>
              <a:rPr lang="en-US" sz="2000" dirty="0"/>
              <a:t>Currently no Compliance Assistance Specialist or VPP Coordinator</a:t>
            </a:r>
          </a:p>
          <a:p>
            <a:pPr>
              <a:lnSpc>
                <a:spcPct val="120000"/>
              </a:lnSpc>
              <a:spcBef>
                <a:spcPts val="0"/>
              </a:spcBef>
              <a:spcAft>
                <a:spcPts val="0"/>
              </a:spcAft>
            </a:pPr>
            <a:r>
              <a:rPr lang="en-US" sz="2000" dirty="0"/>
              <a:t>12 Compliance Officers</a:t>
            </a:r>
          </a:p>
          <a:p>
            <a:pPr marL="0" indent="0">
              <a:lnSpc>
                <a:spcPct val="120000"/>
              </a:lnSpc>
              <a:spcBef>
                <a:spcPts val="0"/>
              </a:spcBef>
              <a:spcAft>
                <a:spcPts val="0"/>
              </a:spcAft>
              <a:buNone/>
            </a:pPr>
            <a:endParaRPr lang="en-US" sz="2000" dirty="0"/>
          </a:p>
          <a:p>
            <a:pPr marL="0" indent="0">
              <a:lnSpc>
                <a:spcPct val="120000"/>
              </a:lnSpc>
              <a:spcBef>
                <a:spcPts val="0"/>
              </a:spcBef>
              <a:spcAft>
                <a:spcPts val="0"/>
              </a:spcAft>
              <a:buNone/>
            </a:pPr>
            <a:r>
              <a:rPr lang="en-US" sz="2000" u="sng" dirty="0"/>
              <a:t>Regional Staff (in OKCAO)</a:t>
            </a:r>
            <a:r>
              <a:rPr lang="en-US" sz="2000" dirty="0"/>
              <a:t> </a:t>
            </a:r>
          </a:p>
          <a:p>
            <a:pPr>
              <a:lnSpc>
                <a:spcPct val="120000"/>
              </a:lnSpc>
              <a:spcBef>
                <a:spcPts val="0"/>
              </a:spcBef>
              <a:spcAft>
                <a:spcPts val="0"/>
              </a:spcAft>
            </a:pPr>
            <a:r>
              <a:rPr lang="en-US" sz="2000" dirty="0"/>
              <a:t>Meghan Christie, Assistant Regional Administrator for Cooperative Programs </a:t>
            </a:r>
          </a:p>
          <a:p>
            <a:pPr>
              <a:lnSpc>
                <a:spcPct val="120000"/>
              </a:lnSpc>
              <a:spcBef>
                <a:spcPts val="0"/>
              </a:spcBef>
              <a:spcAft>
                <a:spcPts val="0"/>
              </a:spcAft>
            </a:pPr>
            <a:r>
              <a:rPr lang="en-US" sz="2000" dirty="0"/>
              <a:t>Renato Uribe,  Whistleblower Supervisor</a:t>
            </a:r>
          </a:p>
          <a:p>
            <a:pPr>
              <a:lnSpc>
                <a:spcPct val="120000"/>
              </a:lnSpc>
              <a:spcBef>
                <a:spcPts val="0"/>
              </a:spcBef>
              <a:spcAft>
                <a:spcPts val="0"/>
              </a:spcAft>
            </a:pPr>
            <a:endParaRPr lang="en-US" dirty="0"/>
          </a:p>
          <a:p>
            <a:pPr marL="0" indent="0">
              <a:buNone/>
            </a:pPr>
            <a:endParaRPr lang="en-US" dirty="0"/>
          </a:p>
        </p:txBody>
      </p:sp>
    </p:spTree>
    <p:extLst>
      <p:ext uri="{BB962C8B-B14F-4D97-AF65-F5344CB8AC3E}">
        <p14:creationId xmlns:p14="http://schemas.microsoft.com/office/powerpoint/2010/main" val="199092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C9F72A-B818-63AC-EB10-E5E509AA130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7660A3D-94D7-4E5D-AE77-F2DEE49DF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A44EB985-DC5C-4DAC-9D62-8DC7D0F25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3FCB64ED-B050-4F57-8188-F2332600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95E99FA-492C-4C5E-9893-0F326B1B6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6" name="Rectangle 15">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C431A7B-89D5-426C-4159-6CE28CE8EDB5}"/>
              </a:ext>
            </a:extLst>
          </p:cNvPr>
          <p:cNvSpPr>
            <a:spLocks noGrp="1"/>
          </p:cNvSpPr>
          <p:nvPr>
            <p:ph type="title"/>
          </p:nvPr>
        </p:nvSpPr>
        <p:spPr>
          <a:xfrm>
            <a:off x="959157" y="1113764"/>
            <a:ext cx="3269749" cy="4624327"/>
          </a:xfrm>
        </p:spPr>
        <p:txBody>
          <a:bodyPr vert="horz" lIns="91440" tIns="45720" rIns="91440" bIns="45720" rtlCol="0" anchor="ctr">
            <a:normAutofit/>
          </a:bodyPr>
          <a:lstStyle/>
          <a:p>
            <a:r>
              <a:rPr lang="en-US" b="0" cap="all">
                <a:solidFill>
                  <a:srgbClr val="FFFFFF"/>
                </a:solidFill>
                <a:latin typeface="+mj-lt"/>
              </a:rPr>
              <a:t>OSHA’s Top 10 Most Cited Standards - List</a:t>
            </a:r>
          </a:p>
        </p:txBody>
      </p:sp>
      <p:sp>
        <p:nvSpPr>
          <p:cNvPr id="2" name="Content Placeholder 1">
            <a:extLst>
              <a:ext uri="{FF2B5EF4-FFF2-40B4-BE49-F238E27FC236}">
                <a16:creationId xmlns:a16="http://schemas.microsoft.com/office/drawing/2014/main" id="{F1E55260-450E-7DD6-A889-1E2F0F20A873}"/>
              </a:ext>
            </a:extLst>
          </p:cNvPr>
          <p:cNvSpPr>
            <a:spLocks noGrp="1"/>
          </p:cNvSpPr>
          <p:nvPr>
            <p:ph idx="1"/>
          </p:nvPr>
        </p:nvSpPr>
        <p:spPr>
          <a:xfrm>
            <a:off x="5155905" y="1113764"/>
            <a:ext cx="6108179" cy="4624327"/>
          </a:xfrm>
        </p:spPr>
        <p:txBody>
          <a:bodyPr vert="horz" lIns="91440" tIns="45720" rIns="91440" bIns="45720" rtlCol="0" anchor="ctr">
            <a:normAutofit/>
          </a:bodyPr>
          <a:lstStyle/>
          <a:p>
            <a:pPr marL="0" indent="0">
              <a:buClr>
                <a:schemeClr val="accent2"/>
              </a:buClr>
            </a:pPr>
            <a:r>
              <a:rPr lang="en-US" b="1">
                <a:latin typeface="+mn-lt"/>
              </a:rPr>
              <a:t>Oct. 1, 2024, through Sept. 30, 2025</a:t>
            </a:r>
          </a:p>
          <a:p>
            <a:pPr marL="457200" indent="-457200">
              <a:buClr>
                <a:schemeClr val="accent2"/>
              </a:buClr>
            </a:pPr>
            <a:endParaRPr lang="en-US">
              <a:latin typeface="+mn-lt"/>
            </a:endParaRPr>
          </a:p>
          <a:p>
            <a:pPr marL="457200" indent="-457200">
              <a:buClr>
                <a:schemeClr val="accent2"/>
              </a:buClr>
            </a:pPr>
            <a:endParaRPr lang="en-US">
              <a:latin typeface="+mn-lt"/>
            </a:endParaRPr>
          </a:p>
          <a:p>
            <a:pPr marL="457200" indent="-457200">
              <a:buClr>
                <a:schemeClr val="accent2"/>
              </a:buClr>
            </a:pPr>
            <a:endParaRPr lang="en-US">
              <a:latin typeface="+mn-lt"/>
            </a:endParaRPr>
          </a:p>
        </p:txBody>
      </p:sp>
    </p:spTree>
    <p:extLst>
      <p:ext uri="{BB962C8B-B14F-4D97-AF65-F5344CB8AC3E}">
        <p14:creationId xmlns:p14="http://schemas.microsoft.com/office/powerpoint/2010/main" val="336990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09E24D-D89F-5BD6-F3C1-1E30F93C619D}"/>
              </a:ext>
            </a:extLst>
          </p:cNvPr>
          <p:cNvSpPr>
            <a:spLocks noGrp="1"/>
          </p:cNvSpPr>
          <p:nvPr>
            <p:ph type="title"/>
          </p:nvPr>
        </p:nvSpPr>
        <p:spPr/>
        <p:txBody>
          <a:bodyPr>
            <a:normAutofit fontScale="90000"/>
          </a:bodyPr>
          <a:lstStyle/>
          <a:p>
            <a:r>
              <a:rPr lang="en-US" sz="3600" dirty="0"/>
              <a:t>OSHA’s Top 10 Most Cited Standards, #10</a:t>
            </a:r>
          </a:p>
        </p:txBody>
      </p:sp>
      <p:grpSp>
        <p:nvGrpSpPr>
          <p:cNvPr id="8" name="Group 7" descr="The number 10">
            <a:extLst>
              <a:ext uri="{FF2B5EF4-FFF2-40B4-BE49-F238E27FC236}">
                <a16:creationId xmlns:a16="http://schemas.microsoft.com/office/drawing/2014/main" id="{1212D0B3-2E01-0BAE-B087-65AD7E074603}"/>
              </a:ext>
            </a:extLst>
          </p:cNvPr>
          <p:cNvGrpSpPr/>
          <p:nvPr/>
        </p:nvGrpSpPr>
        <p:grpSpPr>
          <a:xfrm>
            <a:off x="1013001" y="2120208"/>
            <a:ext cx="2937379" cy="3258112"/>
            <a:chOff x="1013001" y="2120208"/>
            <a:chExt cx="2937379" cy="3258112"/>
          </a:xfrm>
        </p:grpSpPr>
        <p:sp>
          <p:nvSpPr>
            <p:cNvPr id="4" name="TextBox 3">
              <a:extLst>
                <a:ext uri="{FF2B5EF4-FFF2-40B4-BE49-F238E27FC236}">
                  <a16:creationId xmlns:a16="http://schemas.microsoft.com/office/drawing/2014/main" id="{A2C286F6-F1A1-7BB2-93F5-A947BE39A00B}"/>
                </a:ext>
              </a:extLst>
            </p:cNvPr>
            <p:cNvSpPr txBox="1"/>
            <p:nvPr/>
          </p:nvSpPr>
          <p:spPr>
            <a:xfrm>
              <a:off x="1013001" y="2120208"/>
              <a:ext cx="2342308" cy="3093154"/>
            </a:xfrm>
            <a:prstGeom prst="rect">
              <a:avLst/>
            </a:prstGeom>
            <a:noFill/>
          </p:spPr>
          <p:txBody>
            <a:bodyPr wrap="none" rtlCol="0">
              <a:spAutoFit/>
            </a:bodyPr>
            <a:lstStyle/>
            <a:p>
              <a:r>
                <a:rPr lang="en-US" sz="19500" spc="-2000" dirty="0">
                  <a:solidFill>
                    <a:srgbClr val="285086"/>
                  </a:solidFill>
                  <a:latin typeface="Aptos ExtraBold" panose="020B0004020202020204" pitchFamily="34" charset="0"/>
                </a:rPr>
                <a:t>10</a:t>
              </a:r>
            </a:p>
          </p:txBody>
        </p:sp>
        <p:sp>
          <p:nvSpPr>
            <p:cNvPr id="6" name="Oval 5">
              <a:extLst>
                <a:ext uri="{FF2B5EF4-FFF2-40B4-BE49-F238E27FC236}">
                  <a16:creationId xmlns:a16="http://schemas.microsoft.com/office/drawing/2014/main" id="{E53C496D-4910-DBCA-4AA8-21522882CC35}"/>
                </a:ext>
              </a:extLst>
            </p:cNvPr>
            <p:cNvSpPr/>
            <p:nvPr/>
          </p:nvSpPr>
          <p:spPr>
            <a:xfrm>
              <a:off x="3904661" y="2285166"/>
              <a:ext cx="45719" cy="3093154"/>
            </a:xfrm>
            <a:prstGeom prst="ellipse">
              <a:avLst/>
            </a:prstGeom>
            <a:solidFill>
              <a:schemeClr val="bg1"/>
            </a:solidFill>
            <a:ln>
              <a:noFill/>
            </a:ln>
            <a:effectLst>
              <a:outerShdw blurRad="50800" dist="38100" dir="10800000" algn="r" rotWithShape="0">
                <a:schemeClr val="bg1">
                  <a:lumMod val="6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Content Placeholder 1">
            <a:extLst>
              <a:ext uri="{FF2B5EF4-FFF2-40B4-BE49-F238E27FC236}">
                <a16:creationId xmlns:a16="http://schemas.microsoft.com/office/drawing/2014/main" id="{515A1EE9-A51C-013B-D731-08344C5F7D6A}"/>
              </a:ext>
            </a:extLst>
          </p:cNvPr>
          <p:cNvSpPr>
            <a:spLocks noGrp="1"/>
          </p:cNvSpPr>
          <p:nvPr>
            <p:ph idx="1"/>
          </p:nvPr>
        </p:nvSpPr>
        <p:spPr>
          <a:xfrm>
            <a:off x="4330922" y="2499111"/>
            <a:ext cx="5233876" cy="2665264"/>
          </a:xfrm>
        </p:spPr>
        <p:txBody>
          <a:bodyPr>
            <a:noAutofit/>
          </a:bodyPr>
          <a:lstStyle/>
          <a:p>
            <a:pPr marL="0" indent="0">
              <a:spcBef>
                <a:spcPts val="0"/>
              </a:spcBef>
              <a:spcAft>
                <a:spcPts val="0"/>
              </a:spcAft>
              <a:buNone/>
            </a:pPr>
            <a:r>
              <a:rPr lang="en-US" sz="2000" dirty="0"/>
              <a:t>			</a:t>
            </a:r>
          </a:p>
          <a:p>
            <a:pPr marL="0" indent="0">
              <a:spcBef>
                <a:spcPts val="0"/>
              </a:spcBef>
              <a:buNone/>
            </a:pPr>
            <a:r>
              <a:rPr lang="en-US" sz="4000" b="1" dirty="0"/>
              <a:t>Machine Guarding</a:t>
            </a:r>
          </a:p>
          <a:p>
            <a:pPr marL="0" indent="0">
              <a:spcBef>
                <a:spcPts val="0"/>
              </a:spcBef>
              <a:spcAft>
                <a:spcPts val="0"/>
              </a:spcAft>
              <a:buNone/>
            </a:pPr>
            <a:r>
              <a:rPr lang="en-US" sz="3600" dirty="0"/>
              <a:t>Standard 1910.212</a:t>
            </a:r>
          </a:p>
          <a:p>
            <a:pPr marL="0" indent="0">
              <a:spcBef>
                <a:spcPts val="0"/>
              </a:spcBef>
              <a:spcAft>
                <a:spcPts val="0"/>
              </a:spcAft>
              <a:buNone/>
            </a:pPr>
            <a:r>
              <a:rPr lang="en-US" sz="3600" dirty="0"/>
              <a:t>Total Violations: 1,507	</a:t>
            </a:r>
            <a:r>
              <a:rPr lang="en-US" sz="2000" dirty="0"/>
              <a:t>	</a:t>
            </a:r>
          </a:p>
        </p:txBody>
      </p:sp>
      <p:pic>
        <p:nvPicPr>
          <p:cNvPr id="7" name="Picture 6" descr="Machine-generated image of a hood cover opened to expose mechanical gears.">
            <a:extLst>
              <a:ext uri="{FF2B5EF4-FFF2-40B4-BE49-F238E27FC236}">
                <a16:creationId xmlns:a16="http://schemas.microsoft.com/office/drawing/2014/main" id="{F65C7C1D-0332-4A03-CF50-40F83C8BBA02}"/>
              </a:ext>
            </a:extLst>
          </p:cNvPr>
          <p:cNvPicPr>
            <a:picLocks noChangeAspect="1"/>
          </p:cNvPicPr>
          <p:nvPr/>
        </p:nvPicPr>
        <p:blipFill>
          <a:blip r:embed="rId3"/>
          <a:stretch>
            <a:fillRect/>
          </a:stretch>
        </p:blipFill>
        <p:spPr>
          <a:xfrm>
            <a:off x="9205689" y="2571299"/>
            <a:ext cx="2326287" cy="2324767"/>
          </a:xfrm>
          <a:prstGeom prst="rect">
            <a:avLst/>
          </a:prstGeom>
        </p:spPr>
      </p:pic>
    </p:spTree>
    <p:extLst>
      <p:ext uri="{BB962C8B-B14F-4D97-AF65-F5344CB8AC3E}">
        <p14:creationId xmlns:p14="http://schemas.microsoft.com/office/powerpoint/2010/main" val="1675567726"/>
      </p:ext>
    </p:extLst>
  </p:cSld>
  <p:clrMapOvr>
    <a:masterClrMapping/>
  </p:clrMapOvr>
</p:sld>
</file>

<file path=ppt/theme/theme1.xml><?xml version="1.0" encoding="utf-8"?>
<a:theme xmlns:a="http://schemas.openxmlformats.org/drawingml/2006/main" name="Dividend">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Dividend</Template>
  <TotalTime>964</TotalTime>
  <Words>2731</Words>
  <Application>Microsoft Office PowerPoint</Application>
  <PresentationFormat>Widescreen</PresentationFormat>
  <Paragraphs>425</Paragraphs>
  <Slides>49</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ＭＳ Ｐゴシック</vt:lpstr>
      <vt:lpstr>Aptos</vt:lpstr>
      <vt:lpstr>Aptos ExtraBold</vt:lpstr>
      <vt:lpstr>Arial</vt:lpstr>
      <vt:lpstr>Calibri</vt:lpstr>
      <vt:lpstr>Gill Sans MT</vt:lpstr>
      <vt:lpstr>Segoe UI</vt:lpstr>
      <vt:lpstr>Times New Roman</vt:lpstr>
      <vt:lpstr>Wingdings</vt:lpstr>
      <vt:lpstr>Wingdings 2</vt:lpstr>
      <vt:lpstr>Dividend</vt:lpstr>
      <vt:lpstr>OSHA Briefing</vt:lpstr>
      <vt:lpstr>OSHA Briefing</vt:lpstr>
      <vt:lpstr>OSHA LEADERSHIP</vt:lpstr>
      <vt:lpstr>OSHA LEADERSHIP (continued)</vt:lpstr>
      <vt:lpstr>NATIONAL FAMILY LIAISON</vt:lpstr>
      <vt:lpstr>OSHA OKLAHOMA CITY AREA OFFICE</vt:lpstr>
      <vt:lpstr>OSHA OKLAHOMA CITY AREA OFFICE</vt:lpstr>
      <vt:lpstr>OSHA’s Top 10 Most Cited Standards - List</vt:lpstr>
      <vt:lpstr>OSHA’s Top 10 Most Cited Standards, #10</vt:lpstr>
      <vt:lpstr>OSHA’s Top 10 Most Cited Standards, #9</vt:lpstr>
      <vt:lpstr>OSHA’s Top 10 Most Cited Standards, #8</vt:lpstr>
      <vt:lpstr>OSHA’s Top 10 Most Cited Standards, #7</vt:lpstr>
      <vt:lpstr>OSHA’s Top 10 Most Cited Standards, #6 </vt:lpstr>
      <vt:lpstr>OSHA’s Top 10 Most Cited Standards, #5</vt:lpstr>
      <vt:lpstr>OSHA’s Top 10 Most Cited Standards, #4 </vt:lpstr>
      <vt:lpstr>OSHA’s Top 10 Most Cited Standards, #3</vt:lpstr>
      <vt:lpstr>OSHA’s Top 10 Most Cited Standards, #2 </vt:lpstr>
      <vt:lpstr>OSHA’s Top 10 Most Cited Standards, #1 </vt:lpstr>
      <vt:lpstr>OSHA’s Top 10 Most Cited Standards - List</vt:lpstr>
      <vt:lpstr> ENFORCEMENT</vt:lpstr>
      <vt:lpstr>ENFORCEMENT PROGRAMS</vt:lpstr>
      <vt:lpstr>NEP - AMPUTATIONS IN MANUFACTURING </vt:lpstr>
      <vt:lpstr>HEAT NEP</vt:lpstr>
      <vt:lpstr>HEAT</vt:lpstr>
      <vt:lpstr>HEAT RULE/REGULATORY AGENDA</vt:lpstr>
      <vt:lpstr>PENALTY UPDATES</vt:lpstr>
      <vt:lpstr>PENALTIES</vt:lpstr>
      <vt:lpstr>CIVIL PENALTY ADJUSTMENTS</vt:lpstr>
      <vt:lpstr>FOM CHAPTER 6 PENALTY UPDATES</vt:lpstr>
      <vt:lpstr>COOPERATIVE PROGRAMS and COMPLIANCE ASSISTANCE </vt:lpstr>
      <vt:lpstr>Voluntary Protection Programs</vt:lpstr>
      <vt:lpstr>OSHA Safety Champions Program</vt:lpstr>
      <vt:lpstr>ON-SITE CONSULTATION PROGRAM &amp; </vt:lpstr>
      <vt:lpstr>OSHA QUICKTAKES &amp; MORE</vt:lpstr>
      <vt:lpstr>OKLAHOMA FATAL EVENTS – FY2025</vt:lpstr>
      <vt:lpstr>Fatalities FY 2025</vt:lpstr>
      <vt:lpstr>Fatalities FY 2025</vt:lpstr>
      <vt:lpstr>Fatalities FY 2025</vt:lpstr>
      <vt:lpstr>Fatalities FY 2025</vt:lpstr>
      <vt:lpstr>Fatalities FY 2025</vt:lpstr>
      <vt:lpstr>Fatalities FY 2025</vt:lpstr>
      <vt:lpstr>Fatalities FY 2025</vt:lpstr>
      <vt:lpstr>Fatalities FY 2025</vt:lpstr>
      <vt:lpstr>Fatalities FY 2025</vt:lpstr>
      <vt:lpstr>OKLAHOMA FATAL EVENTS – FY2026</vt:lpstr>
      <vt:lpstr>Fatalities FY 2026</vt:lpstr>
      <vt:lpstr>Fatalities FY 2026</vt:lpstr>
      <vt:lpstr> OSHA 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OSHA PPT TEMPLATE 2-1</dc:title>
  <dc:creator>OSHA</dc:creator>
  <cp:lastModifiedBy>Martinez, Carmen M. - OSHA</cp:lastModifiedBy>
  <cp:revision>5</cp:revision>
  <cp:lastPrinted>2026-01-08T23:26:40Z</cp:lastPrinted>
  <dcterms:created xsi:type="dcterms:W3CDTF">2025-01-24T16:03:08Z</dcterms:created>
  <dcterms:modified xsi:type="dcterms:W3CDTF">2026-01-09T22:49:44Z</dcterms:modified>
</cp:coreProperties>
</file>