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6" r:id="rId5"/>
  </p:sldMasterIdLst>
  <p:notesMasterIdLst>
    <p:notesMasterId r:id="rId31"/>
  </p:notesMasterIdLst>
  <p:handoutMasterIdLst>
    <p:handoutMasterId r:id="rId32"/>
  </p:handoutMasterIdLst>
  <p:sldIdLst>
    <p:sldId id="302" r:id="rId6"/>
    <p:sldId id="323" r:id="rId7"/>
    <p:sldId id="303" r:id="rId8"/>
    <p:sldId id="271" r:id="rId9"/>
    <p:sldId id="304" r:id="rId10"/>
    <p:sldId id="257" r:id="rId11"/>
    <p:sldId id="305" r:id="rId12"/>
    <p:sldId id="306" r:id="rId13"/>
    <p:sldId id="311" r:id="rId14"/>
    <p:sldId id="312" r:id="rId15"/>
    <p:sldId id="314" r:id="rId16"/>
    <p:sldId id="320" r:id="rId17"/>
    <p:sldId id="317" r:id="rId18"/>
    <p:sldId id="277" r:id="rId19"/>
    <p:sldId id="313" r:id="rId20"/>
    <p:sldId id="324" r:id="rId21"/>
    <p:sldId id="309" r:id="rId22"/>
    <p:sldId id="274" r:id="rId23"/>
    <p:sldId id="307" r:id="rId24"/>
    <p:sldId id="308" r:id="rId25"/>
    <p:sldId id="322" r:id="rId26"/>
    <p:sldId id="319" r:id="rId27"/>
    <p:sldId id="315" r:id="rId28"/>
    <p:sldId id="310" r:id="rId29"/>
    <p:sldId id="289"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36" userDrawn="1">
          <p15:clr>
            <a:srgbClr val="A4A3A4"/>
          </p15:clr>
        </p15:guide>
        <p15:guide id="2" pos="31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4400"/>
    <a:srgbClr val="446992"/>
    <a:srgbClr val="AEC2D8"/>
    <a:srgbClr val="98432A"/>
    <a:srgbClr val="44678D"/>
    <a:srgbClr val="263E5A"/>
    <a:srgbClr val="D6E0EB"/>
    <a:srgbClr val="728DAB"/>
    <a:srgbClr val="C95B3A"/>
    <a:srgbClr val="2D4C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39" autoAdjust="0"/>
  </p:normalViewPr>
  <p:slideViewPr>
    <p:cSldViewPr snapToGrid="0" showGuides="1">
      <p:cViewPr varScale="1">
        <p:scale>
          <a:sx n="115" d="100"/>
          <a:sy n="115" d="100"/>
        </p:scale>
        <p:origin x="132" y="108"/>
      </p:cViewPr>
      <p:guideLst>
        <p:guide orient="horz" pos="1536"/>
        <p:guide pos="312"/>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0"/>
    </p:cViewPr>
  </p:sorterViewPr>
  <p:notesViewPr>
    <p:cSldViewPr snapToGrid="0">
      <p:cViewPr varScale="1">
        <p:scale>
          <a:sx n="58" d="100"/>
          <a:sy n="58" d="100"/>
        </p:scale>
        <p:origin x="2491"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diagrams/_rels/data2.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22.svg"/><Relationship Id="rId2" Type="http://schemas.openxmlformats.org/officeDocument/2006/relationships/image" Target="../media/image27.svg"/><Relationship Id="rId1" Type="http://schemas.openxmlformats.org/officeDocument/2006/relationships/image" Target="../media/image26.svg"/><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22.svg"/><Relationship Id="rId2" Type="http://schemas.openxmlformats.org/officeDocument/2006/relationships/image" Target="../media/image27.svg"/><Relationship Id="rId1" Type="http://schemas.openxmlformats.org/officeDocument/2006/relationships/image" Target="../media/image26.svg"/><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6F2F38-EA4A-40F1-BFF8-5A59E4384230}" type="doc">
      <dgm:prSet loTypeId="urn:microsoft.com/office/officeart/2018/2/layout/IconVerticalSolidList" loCatId="icon" qsTypeId="urn:microsoft.com/office/officeart/2005/8/quickstyle/simple1#3" qsCatId="simple" csTypeId="urn:microsoft.com/office/officeart/2005/8/colors/accent1_2#3" csCatId="accent1" phldr="1"/>
      <dgm:spPr/>
      <dgm:t>
        <a:bodyPr/>
        <a:lstStyle/>
        <a:p>
          <a:endParaRPr lang="en-US"/>
        </a:p>
      </dgm:t>
    </dgm:pt>
    <dgm:pt modelId="{7C16E986-61C5-4B8D-9775-266F40B7DFFF}">
      <dgm:prSet custT="1"/>
      <dgm:spPr/>
      <dgm:t>
        <a:bodyPr/>
        <a:lstStyle/>
        <a:p>
          <a:pPr>
            <a:lnSpc>
              <a:spcPct val="100000"/>
            </a:lnSpc>
          </a:pPr>
          <a:r>
            <a:rPr lang="en-US" sz="2400" dirty="0"/>
            <a:t>16 Watertight Bulkheads</a:t>
          </a:r>
        </a:p>
      </dgm:t>
    </dgm:pt>
    <dgm:pt modelId="{1D0BB189-7D1A-4420-B253-31BB0EA58F8C}" type="parTrans" cxnId="{D12AB503-062C-46D6-91D4-2668ED230D83}">
      <dgm:prSet/>
      <dgm:spPr/>
      <dgm:t>
        <a:bodyPr/>
        <a:lstStyle/>
        <a:p>
          <a:endParaRPr lang="en-US"/>
        </a:p>
      </dgm:t>
    </dgm:pt>
    <dgm:pt modelId="{7A375B35-F9FD-4DF6-8EDF-00C25C7D0040}" type="sibTrans" cxnId="{D12AB503-062C-46D6-91D4-2668ED230D83}">
      <dgm:prSet/>
      <dgm:spPr/>
      <dgm:t>
        <a:bodyPr/>
        <a:lstStyle/>
        <a:p>
          <a:endParaRPr lang="en-US"/>
        </a:p>
      </dgm:t>
    </dgm:pt>
    <dgm:pt modelId="{32041D66-5AA3-4E11-9938-A15C0CA792C7}">
      <dgm:prSet custT="1"/>
      <dgm:spPr/>
      <dgm:t>
        <a:bodyPr/>
        <a:lstStyle/>
        <a:p>
          <a:pPr>
            <a:lnSpc>
              <a:spcPct val="100000"/>
            </a:lnSpc>
          </a:pPr>
          <a:r>
            <a:rPr lang="en-US" sz="2400" dirty="0"/>
            <a:t>Double-Bottom Hull</a:t>
          </a:r>
        </a:p>
      </dgm:t>
    </dgm:pt>
    <dgm:pt modelId="{2EF13680-88F6-4BFB-BB5D-92C00561E3ED}" type="parTrans" cxnId="{C1F4BFCB-3410-417D-914D-DE3AF590A9A9}">
      <dgm:prSet/>
      <dgm:spPr/>
      <dgm:t>
        <a:bodyPr/>
        <a:lstStyle/>
        <a:p>
          <a:endParaRPr lang="en-US"/>
        </a:p>
      </dgm:t>
    </dgm:pt>
    <dgm:pt modelId="{795BCE66-7074-4B52-952E-268428793540}" type="sibTrans" cxnId="{C1F4BFCB-3410-417D-914D-DE3AF590A9A9}">
      <dgm:prSet/>
      <dgm:spPr/>
      <dgm:t>
        <a:bodyPr/>
        <a:lstStyle/>
        <a:p>
          <a:endParaRPr lang="en-US"/>
        </a:p>
      </dgm:t>
    </dgm:pt>
    <dgm:pt modelId="{D37A1A6A-659D-4A64-840E-B8AE037421B1}">
      <dgm:prSet custT="1"/>
      <dgm:spPr/>
      <dgm:t>
        <a:bodyPr/>
        <a:lstStyle/>
        <a:p>
          <a:pPr>
            <a:lnSpc>
              <a:spcPct val="100000"/>
            </a:lnSpc>
          </a:pPr>
          <a:r>
            <a:rPr lang="en-US" sz="2400" dirty="0"/>
            <a:t>Marconi Wireless Telegraph</a:t>
          </a:r>
        </a:p>
      </dgm:t>
    </dgm:pt>
    <dgm:pt modelId="{033F71EA-6E0D-4BFB-80D4-C5475AC317A4}" type="parTrans" cxnId="{523716A9-4C56-4C57-8A70-FE16958473C2}">
      <dgm:prSet/>
      <dgm:spPr/>
      <dgm:t>
        <a:bodyPr/>
        <a:lstStyle/>
        <a:p>
          <a:endParaRPr lang="en-US"/>
        </a:p>
      </dgm:t>
    </dgm:pt>
    <dgm:pt modelId="{13206EC4-2A13-46BD-B925-C042008A13D6}" type="sibTrans" cxnId="{523716A9-4C56-4C57-8A70-FE16958473C2}">
      <dgm:prSet/>
      <dgm:spPr/>
      <dgm:t>
        <a:bodyPr/>
        <a:lstStyle/>
        <a:p>
          <a:endParaRPr lang="en-US"/>
        </a:p>
      </dgm:t>
    </dgm:pt>
    <dgm:pt modelId="{C9137650-4A8F-440D-8036-C77A878947FA}">
      <dgm:prSet custT="1"/>
      <dgm:spPr/>
      <dgm:t>
        <a:bodyPr/>
        <a:lstStyle/>
        <a:p>
          <a:pPr>
            <a:lnSpc>
              <a:spcPct val="100000"/>
            </a:lnSpc>
          </a:pPr>
          <a:r>
            <a:rPr lang="en-US" sz="2400" dirty="0"/>
            <a:t>Electric Passenger Elevators</a:t>
          </a:r>
        </a:p>
      </dgm:t>
    </dgm:pt>
    <dgm:pt modelId="{C925C92F-C0EB-4E60-ADF8-A9A87E7C8E8F}" type="parTrans" cxnId="{D2C98302-0CF2-4D0C-BABF-B68E69523E46}">
      <dgm:prSet/>
      <dgm:spPr/>
      <dgm:t>
        <a:bodyPr/>
        <a:lstStyle/>
        <a:p>
          <a:endParaRPr lang="en-US"/>
        </a:p>
      </dgm:t>
    </dgm:pt>
    <dgm:pt modelId="{C68DCC06-7BFB-4A2C-90F7-9A1EC815C8F3}" type="sibTrans" cxnId="{D2C98302-0CF2-4D0C-BABF-B68E69523E46}">
      <dgm:prSet/>
      <dgm:spPr/>
      <dgm:t>
        <a:bodyPr/>
        <a:lstStyle/>
        <a:p>
          <a:endParaRPr lang="en-US"/>
        </a:p>
      </dgm:t>
    </dgm:pt>
    <dgm:pt modelId="{8A77A0B8-20FC-4CC5-B868-60E0DB4B4E6A}">
      <dgm:prSet custT="1"/>
      <dgm:spPr/>
      <dgm:t>
        <a:bodyPr/>
        <a:lstStyle/>
        <a:p>
          <a:pPr>
            <a:lnSpc>
              <a:spcPct val="100000"/>
            </a:lnSpc>
          </a:pPr>
          <a:r>
            <a:rPr lang="en-US" sz="2400" dirty="0"/>
            <a:t>Triple-Screw Propulsion</a:t>
          </a:r>
        </a:p>
      </dgm:t>
    </dgm:pt>
    <dgm:pt modelId="{B72874E6-1BAF-4966-B8A8-0393BEAB9FFF}" type="parTrans" cxnId="{E86B9FE6-903A-4AB3-8920-6C32FA7F9634}">
      <dgm:prSet/>
      <dgm:spPr/>
      <dgm:t>
        <a:bodyPr/>
        <a:lstStyle/>
        <a:p>
          <a:endParaRPr lang="en-US"/>
        </a:p>
      </dgm:t>
    </dgm:pt>
    <dgm:pt modelId="{9D336D65-2429-4482-A9A9-89F43312935E}" type="sibTrans" cxnId="{E86B9FE6-903A-4AB3-8920-6C32FA7F9634}">
      <dgm:prSet/>
      <dgm:spPr/>
      <dgm:t>
        <a:bodyPr/>
        <a:lstStyle/>
        <a:p>
          <a:endParaRPr lang="en-US"/>
        </a:p>
      </dgm:t>
    </dgm:pt>
    <dgm:pt modelId="{B75DA5AF-6285-4B91-8FCF-DBC5B13E9307}">
      <dgm:prSet custT="1"/>
      <dgm:spPr/>
      <dgm:t>
        <a:bodyPr/>
        <a:lstStyle/>
        <a:p>
          <a:pPr>
            <a:lnSpc>
              <a:spcPct val="100000"/>
            </a:lnSpc>
          </a:pPr>
          <a:r>
            <a:rPr lang="en-US" sz="2400" dirty="0"/>
            <a:t>Submarine Signaling</a:t>
          </a:r>
        </a:p>
      </dgm:t>
    </dgm:pt>
    <dgm:pt modelId="{175A6D89-69CE-4987-8FCD-0022CB132BBE}" type="parTrans" cxnId="{2F9830B2-A642-4996-BEAB-5A19286BB90D}">
      <dgm:prSet/>
      <dgm:spPr/>
      <dgm:t>
        <a:bodyPr/>
        <a:lstStyle/>
        <a:p>
          <a:endParaRPr lang="en-US"/>
        </a:p>
      </dgm:t>
    </dgm:pt>
    <dgm:pt modelId="{87F7B374-7F55-4BDD-8ADF-F3FF03AF1082}" type="sibTrans" cxnId="{2F9830B2-A642-4996-BEAB-5A19286BB90D}">
      <dgm:prSet/>
      <dgm:spPr/>
      <dgm:t>
        <a:bodyPr/>
        <a:lstStyle/>
        <a:p>
          <a:endParaRPr lang="en-US"/>
        </a:p>
      </dgm:t>
    </dgm:pt>
    <dgm:pt modelId="{2671948A-CCD6-4F03-A6C6-5F3F237A6874}" type="pres">
      <dgm:prSet presAssocID="{756F2F38-EA4A-40F1-BFF8-5A59E4384230}" presName="root" presStyleCnt="0">
        <dgm:presLayoutVars>
          <dgm:dir/>
          <dgm:resizeHandles val="exact"/>
        </dgm:presLayoutVars>
      </dgm:prSet>
      <dgm:spPr/>
    </dgm:pt>
    <dgm:pt modelId="{EB44F1A9-B243-460B-AD9F-1FF55B52BDC8}" type="pres">
      <dgm:prSet presAssocID="{7C16E986-61C5-4B8D-9775-266F40B7DFFF}" presName="compNode" presStyleCnt="0"/>
      <dgm:spPr/>
    </dgm:pt>
    <dgm:pt modelId="{551214A2-53D5-43F9-8B8B-B3BC126A21BF}" type="pres">
      <dgm:prSet presAssocID="{7C16E986-61C5-4B8D-9775-266F40B7DFFF}" presName="bgRect" presStyleLbl="bgShp" presStyleIdx="0" presStyleCnt="6"/>
      <dgm:spPr/>
    </dgm:pt>
    <dgm:pt modelId="{CA2956CD-932B-4028-A881-D96434167C25}" type="pres">
      <dgm:prSet presAssocID="{7C16E986-61C5-4B8D-9775-266F40B7DFFF}"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Life jacket"/>
        </a:ext>
      </dgm:extLst>
    </dgm:pt>
    <dgm:pt modelId="{90AD155D-107B-48B5-900E-0A95B19CFCFC}" type="pres">
      <dgm:prSet presAssocID="{7C16E986-61C5-4B8D-9775-266F40B7DFFF}" presName="spaceRect" presStyleCnt="0"/>
      <dgm:spPr/>
    </dgm:pt>
    <dgm:pt modelId="{0500A3D4-8259-43A3-9BA6-9125320F9BE4}" type="pres">
      <dgm:prSet presAssocID="{7C16E986-61C5-4B8D-9775-266F40B7DFFF}" presName="parTx" presStyleLbl="revTx" presStyleIdx="0" presStyleCnt="6">
        <dgm:presLayoutVars>
          <dgm:chMax val="0"/>
          <dgm:chPref val="0"/>
        </dgm:presLayoutVars>
      </dgm:prSet>
      <dgm:spPr/>
    </dgm:pt>
    <dgm:pt modelId="{C20BDD37-FC80-447D-B666-82B46B9861BA}" type="pres">
      <dgm:prSet presAssocID="{7A375B35-F9FD-4DF6-8EDF-00C25C7D0040}" presName="sibTrans" presStyleCnt="0"/>
      <dgm:spPr/>
    </dgm:pt>
    <dgm:pt modelId="{EFB9C8B6-B777-414B-B0E0-4418B64643F0}" type="pres">
      <dgm:prSet presAssocID="{32041D66-5AA3-4E11-9938-A15C0CA792C7}" presName="compNode" presStyleCnt="0"/>
      <dgm:spPr/>
    </dgm:pt>
    <dgm:pt modelId="{2E840554-4BD9-4215-9DF4-3C148D101928}" type="pres">
      <dgm:prSet presAssocID="{32041D66-5AA3-4E11-9938-A15C0CA792C7}" presName="bgRect" presStyleLbl="bgShp" presStyleIdx="1" presStyleCnt="6"/>
      <dgm:spPr/>
    </dgm:pt>
    <dgm:pt modelId="{39EB370A-021D-474D-AA18-7AB19F249591}" type="pres">
      <dgm:prSet presAssocID="{32041D66-5AA3-4E11-9938-A15C0CA792C7}"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ish"/>
        </a:ext>
      </dgm:extLst>
    </dgm:pt>
    <dgm:pt modelId="{43DB3AC2-C0A9-4B2A-9E16-D3A65B193CA3}" type="pres">
      <dgm:prSet presAssocID="{32041D66-5AA3-4E11-9938-A15C0CA792C7}" presName="spaceRect" presStyleCnt="0"/>
      <dgm:spPr/>
    </dgm:pt>
    <dgm:pt modelId="{FCA0F2CB-6E22-49CF-BDCA-2992A330C138}" type="pres">
      <dgm:prSet presAssocID="{32041D66-5AA3-4E11-9938-A15C0CA792C7}" presName="parTx" presStyleLbl="revTx" presStyleIdx="1" presStyleCnt="6">
        <dgm:presLayoutVars>
          <dgm:chMax val="0"/>
          <dgm:chPref val="0"/>
        </dgm:presLayoutVars>
      </dgm:prSet>
      <dgm:spPr/>
    </dgm:pt>
    <dgm:pt modelId="{EFED9C83-DDD9-4B8E-A55F-037628B628BF}" type="pres">
      <dgm:prSet presAssocID="{795BCE66-7074-4B52-952E-268428793540}" presName="sibTrans" presStyleCnt="0"/>
      <dgm:spPr/>
    </dgm:pt>
    <dgm:pt modelId="{FFBAB546-0E3C-45BF-A0BA-A8BB7A93FEC1}" type="pres">
      <dgm:prSet presAssocID="{D37A1A6A-659D-4A64-840E-B8AE037421B1}" presName="compNode" presStyleCnt="0"/>
      <dgm:spPr/>
    </dgm:pt>
    <dgm:pt modelId="{CD81A27E-6963-44AC-9533-EAA39BB9DF42}" type="pres">
      <dgm:prSet presAssocID="{D37A1A6A-659D-4A64-840E-B8AE037421B1}" presName="bgRect" presStyleLbl="bgShp" presStyleIdx="2" presStyleCnt="6"/>
      <dgm:spPr/>
    </dgm:pt>
    <dgm:pt modelId="{282D7C2D-3D49-44DF-894E-5A5156A7DB4A}" type="pres">
      <dgm:prSet presAssocID="{D37A1A6A-659D-4A64-840E-B8AE037421B1}"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Wireless router"/>
        </a:ext>
      </dgm:extLst>
    </dgm:pt>
    <dgm:pt modelId="{1352038E-6C61-4D8D-A09B-4D40F8B5254E}" type="pres">
      <dgm:prSet presAssocID="{D37A1A6A-659D-4A64-840E-B8AE037421B1}" presName="spaceRect" presStyleCnt="0"/>
      <dgm:spPr/>
    </dgm:pt>
    <dgm:pt modelId="{D6A0B5EC-5745-4544-8F15-08E72E018246}" type="pres">
      <dgm:prSet presAssocID="{D37A1A6A-659D-4A64-840E-B8AE037421B1}" presName="parTx" presStyleLbl="revTx" presStyleIdx="2" presStyleCnt="6">
        <dgm:presLayoutVars>
          <dgm:chMax val="0"/>
          <dgm:chPref val="0"/>
        </dgm:presLayoutVars>
      </dgm:prSet>
      <dgm:spPr/>
    </dgm:pt>
    <dgm:pt modelId="{5D9757B5-9B91-4CEA-A3DB-A9CBD7D94977}" type="pres">
      <dgm:prSet presAssocID="{13206EC4-2A13-46BD-B925-C042008A13D6}" presName="sibTrans" presStyleCnt="0"/>
      <dgm:spPr/>
    </dgm:pt>
    <dgm:pt modelId="{04E0A499-7754-451E-B187-B9B538FA82C5}" type="pres">
      <dgm:prSet presAssocID="{C9137650-4A8F-440D-8036-C77A878947FA}" presName="compNode" presStyleCnt="0"/>
      <dgm:spPr/>
    </dgm:pt>
    <dgm:pt modelId="{B75B6F00-C78A-4C71-8394-211D97942FA7}" type="pres">
      <dgm:prSet presAssocID="{C9137650-4A8F-440D-8036-C77A878947FA}" presName="bgRect" presStyleLbl="bgShp" presStyleIdx="3" presStyleCnt="6"/>
      <dgm:spPr/>
    </dgm:pt>
    <dgm:pt modelId="{30CA6902-5453-4779-9C1E-9B68CD33BE25}" type="pres">
      <dgm:prSet presAssocID="{C9137650-4A8F-440D-8036-C77A878947FA}"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rain"/>
        </a:ext>
      </dgm:extLst>
    </dgm:pt>
    <dgm:pt modelId="{370A36F9-71F6-42B5-BA96-1CF27946F088}" type="pres">
      <dgm:prSet presAssocID="{C9137650-4A8F-440D-8036-C77A878947FA}" presName="spaceRect" presStyleCnt="0"/>
      <dgm:spPr/>
    </dgm:pt>
    <dgm:pt modelId="{3B36ED81-1673-4F5E-8A0A-9CE3C3128990}" type="pres">
      <dgm:prSet presAssocID="{C9137650-4A8F-440D-8036-C77A878947FA}" presName="parTx" presStyleLbl="revTx" presStyleIdx="3" presStyleCnt="6">
        <dgm:presLayoutVars>
          <dgm:chMax val="0"/>
          <dgm:chPref val="0"/>
        </dgm:presLayoutVars>
      </dgm:prSet>
      <dgm:spPr/>
    </dgm:pt>
    <dgm:pt modelId="{B6601849-FB80-4345-A50A-086F7AAB975A}" type="pres">
      <dgm:prSet presAssocID="{C68DCC06-7BFB-4A2C-90F7-9A1EC815C8F3}" presName="sibTrans" presStyleCnt="0"/>
      <dgm:spPr/>
    </dgm:pt>
    <dgm:pt modelId="{E626AF11-1B2C-4F81-BB60-7091CFDA1073}" type="pres">
      <dgm:prSet presAssocID="{8A77A0B8-20FC-4CC5-B868-60E0DB4B4E6A}" presName="compNode" presStyleCnt="0"/>
      <dgm:spPr/>
    </dgm:pt>
    <dgm:pt modelId="{F51700E7-E747-4424-B023-8868632EA0C2}" type="pres">
      <dgm:prSet presAssocID="{8A77A0B8-20FC-4CC5-B868-60E0DB4B4E6A}" presName="bgRect" presStyleLbl="bgShp" presStyleIdx="4" presStyleCnt="6"/>
      <dgm:spPr/>
    </dgm:pt>
    <dgm:pt modelId="{C96B506E-891E-4371-A791-749E4E3D0850}" type="pres">
      <dgm:prSet presAssocID="{8A77A0B8-20FC-4CC5-B868-60E0DB4B4E6A}"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Screwdriver"/>
        </a:ext>
      </dgm:extLst>
    </dgm:pt>
    <dgm:pt modelId="{3AFB1AAD-4C9C-4B9F-B7A8-83DA90D906E5}" type="pres">
      <dgm:prSet presAssocID="{8A77A0B8-20FC-4CC5-B868-60E0DB4B4E6A}" presName="spaceRect" presStyleCnt="0"/>
      <dgm:spPr/>
    </dgm:pt>
    <dgm:pt modelId="{3735BF30-ED02-4542-BF14-5174A2146544}" type="pres">
      <dgm:prSet presAssocID="{8A77A0B8-20FC-4CC5-B868-60E0DB4B4E6A}" presName="parTx" presStyleLbl="revTx" presStyleIdx="4" presStyleCnt="6">
        <dgm:presLayoutVars>
          <dgm:chMax val="0"/>
          <dgm:chPref val="0"/>
        </dgm:presLayoutVars>
      </dgm:prSet>
      <dgm:spPr/>
    </dgm:pt>
    <dgm:pt modelId="{AF95410A-D0D5-4992-8B40-E3C03DCECF8D}" type="pres">
      <dgm:prSet presAssocID="{9D336D65-2429-4482-A9A9-89F43312935E}" presName="sibTrans" presStyleCnt="0"/>
      <dgm:spPr/>
    </dgm:pt>
    <dgm:pt modelId="{390CFCD9-59B3-45A1-B014-72A87222E039}" type="pres">
      <dgm:prSet presAssocID="{B75DA5AF-6285-4B91-8FCF-DBC5B13E9307}" presName="compNode" presStyleCnt="0"/>
      <dgm:spPr/>
    </dgm:pt>
    <dgm:pt modelId="{394A5799-9428-4AA0-A95B-08136E5723B9}" type="pres">
      <dgm:prSet presAssocID="{B75DA5AF-6285-4B91-8FCF-DBC5B13E9307}" presName="bgRect" presStyleLbl="bgShp" presStyleIdx="5" presStyleCnt="6"/>
      <dgm:spPr/>
    </dgm:pt>
    <dgm:pt modelId="{8E2E6E32-7BE6-48CA-81B9-3EBB82E339D7}" type="pres">
      <dgm:prSet presAssocID="{B75DA5AF-6285-4B91-8FCF-DBC5B13E9307}"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ailboat"/>
        </a:ext>
      </dgm:extLst>
    </dgm:pt>
    <dgm:pt modelId="{1DB56DD5-55DC-4606-944E-283B1B64CFE3}" type="pres">
      <dgm:prSet presAssocID="{B75DA5AF-6285-4B91-8FCF-DBC5B13E9307}" presName="spaceRect" presStyleCnt="0"/>
      <dgm:spPr/>
    </dgm:pt>
    <dgm:pt modelId="{5FDA1504-C408-459A-8AAC-AC19869443C4}" type="pres">
      <dgm:prSet presAssocID="{B75DA5AF-6285-4B91-8FCF-DBC5B13E9307}" presName="parTx" presStyleLbl="revTx" presStyleIdx="5" presStyleCnt="6">
        <dgm:presLayoutVars>
          <dgm:chMax val="0"/>
          <dgm:chPref val="0"/>
        </dgm:presLayoutVars>
      </dgm:prSet>
      <dgm:spPr/>
    </dgm:pt>
  </dgm:ptLst>
  <dgm:cxnLst>
    <dgm:cxn modelId="{D2C98302-0CF2-4D0C-BABF-B68E69523E46}" srcId="{756F2F38-EA4A-40F1-BFF8-5A59E4384230}" destId="{C9137650-4A8F-440D-8036-C77A878947FA}" srcOrd="3" destOrd="0" parTransId="{C925C92F-C0EB-4E60-ADF8-A9A87E7C8E8F}" sibTransId="{C68DCC06-7BFB-4A2C-90F7-9A1EC815C8F3}"/>
    <dgm:cxn modelId="{D12AB503-062C-46D6-91D4-2668ED230D83}" srcId="{756F2F38-EA4A-40F1-BFF8-5A59E4384230}" destId="{7C16E986-61C5-4B8D-9775-266F40B7DFFF}" srcOrd="0" destOrd="0" parTransId="{1D0BB189-7D1A-4420-B253-31BB0EA58F8C}" sibTransId="{7A375B35-F9FD-4DF6-8EDF-00C25C7D0040}"/>
    <dgm:cxn modelId="{B3A2B421-5646-4251-9BBE-BECB237A661F}" type="presOf" srcId="{C9137650-4A8F-440D-8036-C77A878947FA}" destId="{3B36ED81-1673-4F5E-8A0A-9CE3C3128990}" srcOrd="0" destOrd="0" presId="urn:microsoft.com/office/officeart/2018/2/layout/IconVerticalSolidList"/>
    <dgm:cxn modelId="{4B24432C-55D9-40BC-9EE8-89380855B314}" type="presOf" srcId="{7C16E986-61C5-4B8D-9775-266F40B7DFFF}" destId="{0500A3D4-8259-43A3-9BA6-9125320F9BE4}" srcOrd="0" destOrd="0" presId="urn:microsoft.com/office/officeart/2018/2/layout/IconVerticalSolidList"/>
    <dgm:cxn modelId="{BE2F0C3B-F47C-49FC-9645-4CA26E0B21DF}" type="presOf" srcId="{756F2F38-EA4A-40F1-BFF8-5A59E4384230}" destId="{2671948A-CCD6-4F03-A6C6-5F3F237A6874}" srcOrd="0" destOrd="0" presId="urn:microsoft.com/office/officeart/2018/2/layout/IconVerticalSolidList"/>
    <dgm:cxn modelId="{F77C225C-FEBC-4FB5-BC7B-7329BF98FC68}" type="presOf" srcId="{8A77A0B8-20FC-4CC5-B868-60E0DB4B4E6A}" destId="{3735BF30-ED02-4542-BF14-5174A2146544}" srcOrd="0" destOrd="0" presId="urn:microsoft.com/office/officeart/2018/2/layout/IconVerticalSolidList"/>
    <dgm:cxn modelId="{DF56C354-85BA-4A05-99ED-F0441771B483}" type="presOf" srcId="{32041D66-5AA3-4E11-9938-A15C0CA792C7}" destId="{FCA0F2CB-6E22-49CF-BDCA-2992A330C138}" srcOrd="0" destOrd="0" presId="urn:microsoft.com/office/officeart/2018/2/layout/IconVerticalSolidList"/>
    <dgm:cxn modelId="{59AABA7B-977F-42A9-A753-CEADD4A34B31}" type="presOf" srcId="{D37A1A6A-659D-4A64-840E-B8AE037421B1}" destId="{D6A0B5EC-5745-4544-8F15-08E72E018246}" srcOrd="0" destOrd="0" presId="urn:microsoft.com/office/officeart/2018/2/layout/IconVerticalSolidList"/>
    <dgm:cxn modelId="{523716A9-4C56-4C57-8A70-FE16958473C2}" srcId="{756F2F38-EA4A-40F1-BFF8-5A59E4384230}" destId="{D37A1A6A-659D-4A64-840E-B8AE037421B1}" srcOrd="2" destOrd="0" parTransId="{033F71EA-6E0D-4BFB-80D4-C5475AC317A4}" sibTransId="{13206EC4-2A13-46BD-B925-C042008A13D6}"/>
    <dgm:cxn modelId="{2F9830B2-A642-4996-BEAB-5A19286BB90D}" srcId="{756F2F38-EA4A-40F1-BFF8-5A59E4384230}" destId="{B75DA5AF-6285-4B91-8FCF-DBC5B13E9307}" srcOrd="5" destOrd="0" parTransId="{175A6D89-69CE-4987-8FCD-0022CB132BBE}" sibTransId="{87F7B374-7F55-4BDD-8ADF-F3FF03AF1082}"/>
    <dgm:cxn modelId="{C1F4BFCB-3410-417D-914D-DE3AF590A9A9}" srcId="{756F2F38-EA4A-40F1-BFF8-5A59E4384230}" destId="{32041D66-5AA3-4E11-9938-A15C0CA792C7}" srcOrd="1" destOrd="0" parTransId="{2EF13680-88F6-4BFB-BB5D-92C00561E3ED}" sibTransId="{795BCE66-7074-4B52-952E-268428793540}"/>
    <dgm:cxn modelId="{E86B9FE6-903A-4AB3-8920-6C32FA7F9634}" srcId="{756F2F38-EA4A-40F1-BFF8-5A59E4384230}" destId="{8A77A0B8-20FC-4CC5-B868-60E0DB4B4E6A}" srcOrd="4" destOrd="0" parTransId="{B72874E6-1BAF-4966-B8A8-0393BEAB9FFF}" sibTransId="{9D336D65-2429-4482-A9A9-89F43312935E}"/>
    <dgm:cxn modelId="{09C540E8-682B-44F3-9E06-796819AE4BF1}" type="presOf" srcId="{B75DA5AF-6285-4B91-8FCF-DBC5B13E9307}" destId="{5FDA1504-C408-459A-8AAC-AC19869443C4}" srcOrd="0" destOrd="0" presId="urn:microsoft.com/office/officeart/2018/2/layout/IconVerticalSolidList"/>
    <dgm:cxn modelId="{2FBCC232-FF9E-4EDB-B7EF-AEF756D96A25}" type="presParOf" srcId="{2671948A-CCD6-4F03-A6C6-5F3F237A6874}" destId="{EB44F1A9-B243-460B-AD9F-1FF55B52BDC8}" srcOrd="0" destOrd="0" presId="urn:microsoft.com/office/officeart/2018/2/layout/IconVerticalSolidList"/>
    <dgm:cxn modelId="{38FEA5CE-6AD1-4F30-B45F-94CA4F44E8B7}" type="presParOf" srcId="{EB44F1A9-B243-460B-AD9F-1FF55B52BDC8}" destId="{551214A2-53D5-43F9-8B8B-B3BC126A21BF}" srcOrd="0" destOrd="0" presId="urn:microsoft.com/office/officeart/2018/2/layout/IconVerticalSolidList"/>
    <dgm:cxn modelId="{60BD5A4F-F5C1-4EC8-AE2E-3ED30C959DDD}" type="presParOf" srcId="{EB44F1A9-B243-460B-AD9F-1FF55B52BDC8}" destId="{CA2956CD-932B-4028-A881-D96434167C25}" srcOrd="1" destOrd="0" presId="urn:microsoft.com/office/officeart/2018/2/layout/IconVerticalSolidList"/>
    <dgm:cxn modelId="{19058A8E-36B0-4D76-A736-58BF0F0862D6}" type="presParOf" srcId="{EB44F1A9-B243-460B-AD9F-1FF55B52BDC8}" destId="{90AD155D-107B-48B5-900E-0A95B19CFCFC}" srcOrd="2" destOrd="0" presId="urn:microsoft.com/office/officeart/2018/2/layout/IconVerticalSolidList"/>
    <dgm:cxn modelId="{4BA3F3AC-C90B-4B2F-A587-9DCC472FD7EC}" type="presParOf" srcId="{EB44F1A9-B243-460B-AD9F-1FF55B52BDC8}" destId="{0500A3D4-8259-43A3-9BA6-9125320F9BE4}" srcOrd="3" destOrd="0" presId="urn:microsoft.com/office/officeart/2018/2/layout/IconVerticalSolidList"/>
    <dgm:cxn modelId="{331306E0-671E-44B4-B541-4B254ED1EC64}" type="presParOf" srcId="{2671948A-CCD6-4F03-A6C6-5F3F237A6874}" destId="{C20BDD37-FC80-447D-B666-82B46B9861BA}" srcOrd="1" destOrd="0" presId="urn:microsoft.com/office/officeart/2018/2/layout/IconVerticalSolidList"/>
    <dgm:cxn modelId="{48D6A3B2-AE2B-4DC7-9B19-1413D1954791}" type="presParOf" srcId="{2671948A-CCD6-4F03-A6C6-5F3F237A6874}" destId="{EFB9C8B6-B777-414B-B0E0-4418B64643F0}" srcOrd="2" destOrd="0" presId="urn:microsoft.com/office/officeart/2018/2/layout/IconVerticalSolidList"/>
    <dgm:cxn modelId="{97F8FFCE-9F91-462B-908F-BFF3DD51E436}" type="presParOf" srcId="{EFB9C8B6-B777-414B-B0E0-4418B64643F0}" destId="{2E840554-4BD9-4215-9DF4-3C148D101928}" srcOrd="0" destOrd="0" presId="urn:microsoft.com/office/officeart/2018/2/layout/IconVerticalSolidList"/>
    <dgm:cxn modelId="{11B2D99D-B15A-4C5D-BF84-95F95C78C74C}" type="presParOf" srcId="{EFB9C8B6-B777-414B-B0E0-4418B64643F0}" destId="{39EB370A-021D-474D-AA18-7AB19F249591}" srcOrd="1" destOrd="0" presId="urn:microsoft.com/office/officeart/2018/2/layout/IconVerticalSolidList"/>
    <dgm:cxn modelId="{5E87076F-41D3-4496-9BDA-E6104D88FC18}" type="presParOf" srcId="{EFB9C8B6-B777-414B-B0E0-4418B64643F0}" destId="{43DB3AC2-C0A9-4B2A-9E16-D3A65B193CA3}" srcOrd="2" destOrd="0" presId="urn:microsoft.com/office/officeart/2018/2/layout/IconVerticalSolidList"/>
    <dgm:cxn modelId="{A18C31D8-A089-4048-B675-89FDCE26D993}" type="presParOf" srcId="{EFB9C8B6-B777-414B-B0E0-4418B64643F0}" destId="{FCA0F2CB-6E22-49CF-BDCA-2992A330C138}" srcOrd="3" destOrd="0" presId="urn:microsoft.com/office/officeart/2018/2/layout/IconVerticalSolidList"/>
    <dgm:cxn modelId="{8FE66980-3FD6-4290-8EA2-A5C56B4B9C86}" type="presParOf" srcId="{2671948A-CCD6-4F03-A6C6-5F3F237A6874}" destId="{EFED9C83-DDD9-4B8E-A55F-037628B628BF}" srcOrd="3" destOrd="0" presId="urn:microsoft.com/office/officeart/2018/2/layout/IconVerticalSolidList"/>
    <dgm:cxn modelId="{4DF81921-D459-4984-AC53-0615199701F7}" type="presParOf" srcId="{2671948A-CCD6-4F03-A6C6-5F3F237A6874}" destId="{FFBAB546-0E3C-45BF-A0BA-A8BB7A93FEC1}" srcOrd="4" destOrd="0" presId="urn:microsoft.com/office/officeart/2018/2/layout/IconVerticalSolidList"/>
    <dgm:cxn modelId="{DCDFDD03-4B55-42DD-8DEC-D93AD2BA801F}" type="presParOf" srcId="{FFBAB546-0E3C-45BF-A0BA-A8BB7A93FEC1}" destId="{CD81A27E-6963-44AC-9533-EAA39BB9DF42}" srcOrd="0" destOrd="0" presId="urn:microsoft.com/office/officeart/2018/2/layout/IconVerticalSolidList"/>
    <dgm:cxn modelId="{5F33C6B8-1121-4568-B9AB-B955007C2843}" type="presParOf" srcId="{FFBAB546-0E3C-45BF-A0BA-A8BB7A93FEC1}" destId="{282D7C2D-3D49-44DF-894E-5A5156A7DB4A}" srcOrd="1" destOrd="0" presId="urn:microsoft.com/office/officeart/2018/2/layout/IconVerticalSolidList"/>
    <dgm:cxn modelId="{91228824-45C9-439D-9585-E4DFDEC4B74E}" type="presParOf" srcId="{FFBAB546-0E3C-45BF-A0BA-A8BB7A93FEC1}" destId="{1352038E-6C61-4D8D-A09B-4D40F8B5254E}" srcOrd="2" destOrd="0" presId="urn:microsoft.com/office/officeart/2018/2/layout/IconVerticalSolidList"/>
    <dgm:cxn modelId="{35514FE9-4B6C-4543-880E-27C4E15B277E}" type="presParOf" srcId="{FFBAB546-0E3C-45BF-A0BA-A8BB7A93FEC1}" destId="{D6A0B5EC-5745-4544-8F15-08E72E018246}" srcOrd="3" destOrd="0" presId="urn:microsoft.com/office/officeart/2018/2/layout/IconVerticalSolidList"/>
    <dgm:cxn modelId="{9AF5A750-E7F8-43A2-B5D6-6F0A967A3A54}" type="presParOf" srcId="{2671948A-CCD6-4F03-A6C6-5F3F237A6874}" destId="{5D9757B5-9B91-4CEA-A3DB-A9CBD7D94977}" srcOrd="5" destOrd="0" presId="urn:microsoft.com/office/officeart/2018/2/layout/IconVerticalSolidList"/>
    <dgm:cxn modelId="{BB2AAEBF-4E62-42EF-903F-30F9BAF4E3AC}" type="presParOf" srcId="{2671948A-CCD6-4F03-A6C6-5F3F237A6874}" destId="{04E0A499-7754-451E-B187-B9B538FA82C5}" srcOrd="6" destOrd="0" presId="urn:microsoft.com/office/officeart/2018/2/layout/IconVerticalSolidList"/>
    <dgm:cxn modelId="{60CEE7A5-780B-4A27-8603-CECAE88CD8D2}" type="presParOf" srcId="{04E0A499-7754-451E-B187-B9B538FA82C5}" destId="{B75B6F00-C78A-4C71-8394-211D97942FA7}" srcOrd="0" destOrd="0" presId="urn:microsoft.com/office/officeart/2018/2/layout/IconVerticalSolidList"/>
    <dgm:cxn modelId="{10BF5F2D-B358-42A9-A03E-2D7E20919C59}" type="presParOf" srcId="{04E0A499-7754-451E-B187-B9B538FA82C5}" destId="{30CA6902-5453-4779-9C1E-9B68CD33BE25}" srcOrd="1" destOrd="0" presId="urn:microsoft.com/office/officeart/2018/2/layout/IconVerticalSolidList"/>
    <dgm:cxn modelId="{39F9F5FA-55B7-4535-BE36-B03C3FFFF6BD}" type="presParOf" srcId="{04E0A499-7754-451E-B187-B9B538FA82C5}" destId="{370A36F9-71F6-42B5-BA96-1CF27946F088}" srcOrd="2" destOrd="0" presId="urn:microsoft.com/office/officeart/2018/2/layout/IconVerticalSolidList"/>
    <dgm:cxn modelId="{FE73846D-1639-432A-8936-BDBB036ED44E}" type="presParOf" srcId="{04E0A499-7754-451E-B187-B9B538FA82C5}" destId="{3B36ED81-1673-4F5E-8A0A-9CE3C3128990}" srcOrd="3" destOrd="0" presId="urn:microsoft.com/office/officeart/2018/2/layout/IconVerticalSolidList"/>
    <dgm:cxn modelId="{486FD511-8BDB-4F25-9F9E-CE56AC9A8644}" type="presParOf" srcId="{2671948A-CCD6-4F03-A6C6-5F3F237A6874}" destId="{B6601849-FB80-4345-A50A-086F7AAB975A}" srcOrd="7" destOrd="0" presId="urn:microsoft.com/office/officeart/2018/2/layout/IconVerticalSolidList"/>
    <dgm:cxn modelId="{AEE828AA-FDB8-4E35-A239-10DDFC4AE1A7}" type="presParOf" srcId="{2671948A-CCD6-4F03-A6C6-5F3F237A6874}" destId="{E626AF11-1B2C-4F81-BB60-7091CFDA1073}" srcOrd="8" destOrd="0" presId="urn:microsoft.com/office/officeart/2018/2/layout/IconVerticalSolidList"/>
    <dgm:cxn modelId="{D2122C50-901B-4D8F-9BBF-F521E8BEABAF}" type="presParOf" srcId="{E626AF11-1B2C-4F81-BB60-7091CFDA1073}" destId="{F51700E7-E747-4424-B023-8868632EA0C2}" srcOrd="0" destOrd="0" presId="urn:microsoft.com/office/officeart/2018/2/layout/IconVerticalSolidList"/>
    <dgm:cxn modelId="{2FB9FA53-A9BE-4E3B-8483-99F55A5EA89B}" type="presParOf" srcId="{E626AF11-1B2C-4F81-BB60-7091CFDA1073}" destId="{C96B506E-891E-4371-A791-749E4E3D0850}" srcOrd="1" destOrd="0" presId="urn:microsoft.com/office/officeart/2018/2/layout/IconVerticalSolidList"/>
    <dgm:cxn modelId="{C60B277F-6CAA-47EF-96A9-343F3031ABA5}" type="presParOf" srcId="{E626AF11-1B2C-4F81-BB60-7091CFDA1073}" destId="{3AFB1AAD-4C9C-4B9F-B7A8-83DA90D906E5}" srcOrd="2" destOrd="0" presId="urn:microsoft.com/office/officeart/2018/2/layout/IconVerticalSolidList"/>
    <dgm:cxn modelId="{612ECE39-D529-4F65-9D8B-D1C07B0BBB22}" type="presParOf" srcId="{E626AF11-1B2C-4F81-BB60-7091CFDA1073}" destId="{3735BF30-ED02-4542-BF14-5174A2146544}" srcOrd="3" destOrd="0" presId="urn:microsoft.com/office/officeart/2018/2/layout/IconVerticalSolidList"/>
    <dgm:cxn modelId="{64166906-AA05-49C9-B9C3-7C8BCB6E70A8}" type="presParOf" srcId="{2671948A-CCD6-4F03-A6C6-5F3F237A6874}" destId="{AF95410A-D0D5-4992-8B40-E3C03DCECF8D}" srcOrd="9" destOrd="0" presId="urn:microsoft.com/office/officeart/2018/2/layout/IconVerticalSolidList"/>
    <dgm:cxn modelId="{54F67D82-0E22-4BB3-B071-80E330DB9187}" type="presParOf" srcId="{2671948A-CCD6-4F03-A6C6-5F3F237A6874}" destId="{390CFCD9-59B3-45A1-B014-72A87222E039}" srcOrd="10" destOrd="0" presId="urn:microsoft.com/office/officeart/2018/2/layout/IconVerticalSolidList"/>
    <dgm:cxn modelId="{F94163C3-AEFF-4CED-ADB8-7C10BA6474E6}" type="presParOf" srcId="{390CFCD9-59B3-45A1-B014-72A87222E039}" destId="{394A5799-9428-4AA0-A95B-08136E5723B9}" srcOrd="0" destOrd="0" presId="urn:microsoft.com/office/officeart/2018/2/layout/IconVerticalSolidList"/>
    <dgm:cxn modelId="{1B14A12F-27C4-45AE-B7B5-523B68665702}" type="presParOf" srcId="{390CFCD9-59B3-45A1-B014-72A87222E039}" destId="{8E2E6E32-7BE6-48CA-81B9-3EBB82E339D7}" srcOrd="1" destOrd="0" presId="urn:microsoft.com/office/officeart/2018/2/layout/IconVerticalSolidList"/>
    <dgm:cxn modelId="{B7E66B36-C1F0-47E5-A18E-C5B162008E3B}" type="presParOf" srcId="{390CFCD9-59B3-45A1-B014-72A87222E039}" destId="{1DB56DD5-55DC-4606-944E-283B1B64CFE3}" srcOrd="2" destOrd="0" presId="urn:microsoft.com/office/officeart/2018/2/layout/IconVerticalSolidList"/>
    <dgm:cxn modelId="{B27B794B-9872-43F9-8B77-F9E2048C994F}" type="presParOf" srcId="{390CFCD9-59B3-45A1-B014-72A87222E039}" destId="{5FDA1504-C408-459A-8AAC-AC19869443C4}"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5DF157-0760-4263-BC36-D20058A98488}" type="doc">
      <dgm:prSet loTypeId="urn:microsoft.com/office/officeart/2018/2/layout/IconLabelList" loCatId="icon" qsTypeId="urn:microsoft.com/office/officeart/2005/8/quickstyle/simple1#5" qsCatId="simple" csTypeId="urn:microsoft.com/office/officeart/2005/8/colors/accent1_2#1" csCatId="accent1" phldr="1"/>
      <dgm:spPr/>
      <dgm:t>
        <a:bodyPr/>
        <a:lstStyle/>
        <a:p>
          <a:endParaRPr lang="en-US"/>
        </a:p>
      </dgm:t>
    </dgm:pt>
    <dgm:pt modelId="{F3D27D77-3F34-4C78-AAA5-5B6512C1E4C1}">
      <dgm:prSet custT="1"/>
      <dgm:spPr/>
      <dgm:t>
        <a:bodyPr/>
        <a:lstStyle/>
        <a:p>
          <a:pPr>
            <a:lnSpc>
              <a:spcPct val="100000"/>
            </a:lnSpc>
          </a:pPr>
          <a:r>
            <a:rPr lang="en-US" sz="2000" dirty="0">
              <a:solidFill>
                <a:schemeClr val="bg1"/>
              </a:solidFill>
            </a:rPr>
            <a:t>11:40 PM  Collision With Iceberg</a:t>
          </a:r>
        </a:p>
      </dgm:t>
    </dgm:pt>
    <dgm:pt modelId="{6E90A39D-D49A-4014-80CF-E1A7060AFBF5}" type="parTrans" cxnId="{AD4CD9E8-B062-4DBC-837B-32729EDA7862}">
      <dgm:prSet/>
      <dgm:spPr/>
      <dgm:t>
        <a:bodyPr/>
        <a:lstStyle/>
        <a:p>
          <a:endParaRPr lang="en-US"/>
        </a:p>
      </dgm:t>
    </dgm:pt>
    <dgm:pt modelId="{BB698DCC-5DE6-4B32-829D-D3DA75DD51F3}" type="sibTrans" cxnId="{AD4CD9E8-B062-4DBC-837B-32729EDA7862}">
      <dgm:prSet/>
      <dgm:spPr/>
      <dgm:t>
        <a:bodyPr/>
        <a:lstStyle/>
        <a:p>
          <a:endParaRPr lang="en-US"/>
        </a:p>
      </dgm:t>
    </dgm:pt>
    <dgm:pt modelId="{51D50B80-EE79-41E9-87CF-DCA0D57AB4D6}">
      <dgm:prSet custT="1"/>
      <dgm:spPr/>
      <dgm:t>
        <a:bodyPr/>
        <a:lstStyle/>
        <a:p>
          <a:pPr>
            <a:lnSpc>
              <a:spcPct val="100000"/>
            </a:lnSpc>
          </a:pPr>
          <a:r>
            <a:rPr lang="en-US" sz="2400" dirty="0">
              <a:solidFill>
                <a:schemeClr val="bg1"/>
              </a:solidFill>
            </a:rPr>
            <a:t>12:05 AM Distress Calls Sent</a:t>
          </a:r>
        </a:p>
      </dgm:t>
    </dgm:pt>
    <dgm:pt modelId="{2EE08E64-4B38-4876-BC27-A6CD0923E58C}" type="parTrans" cxnId="{2CF7A1BC-7D3B-4884-9E39-0BA640711E81}">
      <dgm:prSet/>
      <dgm:spPr/>
      <dgm:t>
        <a:bodyPr/>
        <a:lstStyle/>
        <a:p>
          <a:endParaRPr lang="en-US"/>
        </a:p>
      </dgm:t>
    </dgm:pt>
    <dgm:pt modelId="{827ACC8A-216B-46A7-9CE5-AC03EAB025B1}" type="sibTrans" cxnId="{2CF7A1BC-7D3B-4884-9E39-0BA640711E81}">
      <dgm:prSet/>
      <dgm:spPr/>
      <dgm:t>
        <a:bodyPr/>
        <a:lstStyle/>
        <a:p>
          <a:endParaRPr lang="en-US"/>
        </a:p>
      </dgm:t>
    </dgm:pt>
    <dgm:pt modelId="{5B2E2D86-1D5E-4214-91AB-578AEEF4C38C}">
      <dgm:prSet custT="1"/>
      <dgm:spPr/>
      <dgm:t>
        <a:bodyPr/>
        <a:lstStyle/>
        <a:p>
          <a:pPr>
            <a:lnSpc>
              <a:spcPct val="100000"/>
            </a:lnSpc>
          </a:pPr>
          <a:r>
            <a:rPr lang="en-US" sz="2400" dirty="0">
              <a:solidFill>
                <a:schemeClr val="bg1"/>
              </a:solidFill>
            </a:rPr>
            <a:t>12:25 AM Abandon Ship Order Given</a:t>
          </a:r>
        </a:p>
      </dgm:t>
    </dgm:pt>
    <dgm:pt modelId="{D5E1931E-1A76-4ED8-9C53-877AE93AB7AE}" type="parTrans" cxnId="{E3DA5DE8-91D8-47ED-83F4-3A0BB307EDD5}">
      <dgm:prSet/>
      <dgm:spPr/>
      <dgm:t>
        <a:bodyPr/>
        <a:lstStyle/>
        <a:p>
          <a:endParaRPr lang="en-US"/>
        </a:p>
      </dgm:t>
    </dgm:pt>
    <dgm:pt modelId="{BF101F7C-532F-4492-AD6F-672EA1B80CB3}" type="sibTrans" cxnId="{E3DA5DE8-91D8-47ED-83F4-3A0BB307EDD5}">
      <dgm:prSet/>
      <dgm:spPr/>
      <dgm:t>
        <a:bodyPr/>
        <a:lstStyle/>
        <a:p>
          <a:endParaRPr lang="en-US"/>
        </a:p>
      </dgm:t>
    </dgm:pt>
    <dgm:pt modelId="{8AAEC35B-D9E9-4346-81EE-94CAEB2FA199}">
      <dgm:prSet custT="1"/>
      <dgm:spPr/>
      <dgm:t>
        <a:bodyPr/>
        <a:lstStyle/>
        <a:p>
          <a:pPr>
            <a:lnSpc>
              <a:spcPct val="100000"/>
            </a:lnSpc>
          </a:pPr>
          <a:r>
            <a:rPr lang="en-US" sz="2400" dirty="0">
              <a:solidFill>
                <a:schemeClr val="bg1"/>
              </a:solidFill>
            </a:rPr>
            <a:t>12:45 AM First Lifeboat Launched</a:t>
          </a:r>
        </a:p>
      </dgm:t>
    </dgm:pt>
    <dgm:pt modelId="{F8691A0B-930D-4CB4-A6EB-CB59336CD501}" type="parTrans" cxnId="{3F848119-522D-423C-BBA9-361DA95A93F5}">
      <dgm:prSet/>
      <dgm:spPr/>
      <dgm:t>
        <a:bodyPr/>
        <a:lstStyle/>
        <a:p>
          <a:endParaRPr lang="en-US"/>
        </a:p>
      </dgm:t>
    </dgm:pt>
    <dgm:pt modelId="{17EF5D0D-B9FC-48FD-BF4C-79676F500BA2}" type="sibTrans" cxnId="{3F848119-522D-423C-BBA9-361DA95A93F5}">
      <dgm:prSet/>
      <dgm:spPr/>
      <dgm:t>
        <a:bodyPr/>
        <a:lstStyle/>
        <a:p>
          <a:endParaRPr lang="en-US"/>
        </a:p>
      </dgm:t>
    </dgm:pt>
    <dgm:pt modelId="{BF6BC2E0-8E3C-4EF9-A78C-2DFB13829D34}">
      <dgm:prSet custT="1"/>
      <dgm:spPr/>
      <dgm:t>
        <a:bodyPr/>
        <a:lstStyle/>
        <a:p>
          <a:pPr>
            <a:lnSpc>
              <a:spcPct val="100000"/>
            </a:lnSpc>
          </a:pPr>
          <a:r>
            <a:rPr lang="en-US" sz="2400" dirty="0">
              <a:solidFill>
                <a:schemeClr val="bg1"/>
              </a:solidFill>
            </a:rPr>
            <a:t>12:45 AM to 2:00 AM Lifeboats continue to be launched</a:t>
          </a:r>
        </a:p>
      </dgm:t>
    </dgm:pt>
    <dgm:pt modelId="{66F97DCA-7107-4038-A0BB-65ADD779A34F}" type="parTrans" cxnId="{CB7008BA-BDF7-40CF-9CF2-6DF0C7706C16}">
      <dgm:prSet/>
      <dgm:spPr/>
      <dgm:t>
        <a:bodyPr/>
        <a:lstStyle/>
        <a:p>
          <a:endParaRPr lang="en-US"/>
        </a:p>
      </dgm:t>
    </dgm:pt>
    <dgm:pt modelId="{8CBDB870-173D-44B1-B40A-D3CA02AD877A}" type="sibTrans" cxnId="{CB7008BA-BDF7-40CF-9CF2-6DF0C7706C16}">
      <dgm:prSet/>
      <dgm:spPr/>
      <dgm:t>
        <a:bodyPr/>
        <a:lstStyle/>
        <a:p>
          <a:endParaRPr lang="en-US"/>
        </a:p>
      </dgm:t>
    </dgm:pt>
    <dgm:pt modelId="{FDF0C84A-6DD9-44D2-9B1C-1D1C7B9CA077}">
      <dgm:prSet custT="1"/>
      <dgm:spPr/>
      <dgm:t>
        <a:bodyPr/>
        <a:lstStyle/>
        <a:p>
          <a:pPr>
            <a:lnSpc>
              <a:spcPct val="100000"/>
            </a:lnSpc>
          </a:pPr>
          <a:r>
            <a:rPr lang="en-US" sz="2000" dirty="0">
              <a:solidFill>
                <a:schemeClr val="bg1"/>
              </a:solidFill>
            </a:rPr>
            <a:t>2:05 AM All </a:t>
          </a:r>
          <a:r>
            <a:rPr lang="en-US" sz="2400" dirty="0">
              <a:solidFill>
                <a:schemeClr val="bg1"/>
              </a:solidFill>
            </a:rPr>
            <a:t>Lifeboats launched and away</a:t>
          </a:r>
        </a:p>
      </dgm:t>
    </dgm:pt>
    <dgm:pt modelId="{6A272E16-35B2-49C8-8B13-B20A602EDB95}" type="parTrans" cxnId="{681C7CB1-2942-43BF-97A0-DC26EACE3674}">
      <dgm:prSet/>
      <dgm:spPr/>
      <dgm:t>
        <a:bodyPr/>
        <a:lstStyle/>
        <a:p>
          <a:endParaRPr lang="en-US"/>
        </a:p>
      </dgm:t>
    </dgm:pt>
    <dgm:pt modelId="{DA19AFBC-A717-49DC-A3ED-04FB0D429834}" type="sibTrans" cxnId="{681C7CB1-2942-43BF-97A0-DC26EACE3674}">
      <dgm:prSet/>
      <dgm:spPr/>
      <dgm:t>
        <a:bodyPr/>
        <a:lstStyle/>
        <a:p>
          <a:endParaRPr lang="en-US"/>
        </a:p>
      </dgm:t>
    </dgm:pt>
    <dgm:pt modelId="{CAD8F0DB-75F0-4DFB-845B-904C2FF1608D}">
      <dgm:prSet custT="1"/>
      <dgm:spPr/>
      <dgm:t>
        <a:bodyPr/>
        <a:lstStyle/>
        <a:p>
          <a:pPr>
            <a:lnSpc>
              <a:spcPct val="100000"/>
            </a:lnSpc>
          </a:pPr>
          <a:r>
            <a:rPr lang="en-US" sz="2400" dirty="0">
              <a:solidFill>
                <a:schemeClr val="bg1"/>
              </a:solidFill>
            </a:rPr>
            <a:t>2:17 to 2:20 AM The Titanic Sinks</a:t>
          </a:r>
        </a:p>
      </dgm:t>
    </dgm:pt>
    <dgm:pt modelId="{14C1526B-F093-4C7B-AFC0-185156011516}" type="parTrans" cxnId="{1D3AB8C4-CE85-4CF9-A99D-E5E0F693C084}">
      <dgm:prSet/>
      <dgm:spPr/>
      <dgm:t>
        <a:bodyPr/>
        <a:lstStyle/>
        <a:p>
          <a:endParaRPr lang="en-US"/>
        </a:p>
      </dgm:t>
    </dgm:pt>
    <dgm:pt modelId="{6CD897A2-B9D4-4AE9-B542-F80E70117B8D}" type="sibTrans" cxnId="{1D3AB8C4-CE85-4CF9-A99D-E5E0F693C084}">
      <dgm:prSet/>
      <dgm:spPr/>
      <dgm:t>
        <a:bodyPr/>
        <a:lstStyle/>
        <a:p>
          <a:endParaRPr lang="en-US"/>
        </a:p>
      </dgm:t>
    </dgm:pt>
    <dgm:pt modelId="{C4D12827-A68D-4646-A2CC-9A4B696A5139}" type="pres">
      <dgm:prSet presAssocID="{0B5DF157-0760-4263-BC36-D20058A98488}" presName="root" presStyleCnt="0">
        <dgm:presLayoutVars>
          <dgm:dir/>
          <dgm:resizeHandles val="exact"/>
        </dgm:presLayoutVars>
      </dgm:prSet>
      <dgm:spPr/>
    </dgm:pt>
    <dgm:pt modelId="{B3FB014B-C423-4CF4-8ED8-84C6B62D96FE}" type="pres">
      <dgm:prSet presAssocID="{F3D27D77-3F34-4C78-AAA5-5B6512C1E4C1}" presName="compNode" presStyleCnt="0"/>
      <dgm:spPr/>
    </dgm:pt>
    <dgm:pt modelId="{CD7CA05F-0E95-4DDE-938A-E83DD759EED6}" type="pres">
      <dgm:prSet presAssocID="{F3D27D77-3F34-4C78-AAA5-5B6512C1E4C1}"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Test tubes"/>
        </a:ext>
      </dgm:extLst>
    </dgm:pt>
    <dgm:pt modelId="{2C5BC944-E885-4DF3-872F-8594D703DBA5}" type="pres">
      <dgm:prSet presAssocID="{F3D27D77-3F34-4C78-AAA5-5B6512C1E4C1}" presName="spaceRect" presStyleCnt="0"/>
      <dgm:spPr/>
    </dgm:pt>
    <dgm:pt modelId="{436F76A0-25A2-47A1-AC71-87BDBD270E2A}" type="pres">
      <dgm:prSet presAssocID="{F3D27D77-3F34-4C78-AAA5-5B6512C1E4C1}" presName="textRect" presStyleLbl="revTx" presStyleIdx="0" presStyleCnt="7">
        <dgm:presLayoutVars>
          <dgm:chMax val="1"/>
          <dgm:chPref val="1"/>
        </dgm:presLayoutVars>
      </dgm:prSet>
      <dgm:spPr/>
    </dgm:pt>
    <dgm:pt modelId="{DAE6F0B0-6001-4E28-BD15-4646AA0E19E6}" type="pres">
      <dgm:prSet presAssocID="{BB698DCC-5DE6-4B32-829D-D3DA75DD51F3}" presName="sibTrans" presStyleCnt="0"/>
      <dgm:spPr/>
    </dgm:pt>
    <dgm:pt modelId="{6B667F42-2B8B-4D08-A939-BBF3C6F90486}" type="pres">
      <dgm:prSet presAssocID="{51D50B80-EE79-41E9-87CF-DCA0D57AB4D6}" presName="compNode" presStyleCnt="0"/>
      <dgm:spPr/>
    </dgm:pt>
    <dgm:pt modelId="{015EB9AB-7B9A-488E-800B-71A4876E1A6E}" type="pres">
      <dgm:prSet presAssocID="{51D50B80-EE79-41E9-87CF-DCA0D57AB4D6}"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peaker Phone"/>
        </a:ext>
      </dgm:extLst>
    </dgm:pt>
    <dgm:pt modelId="{52466EDE-BD4B-4B66-A520-3B02B2B28207}" type="pres">
      <dgm:prSet presAssocID="{51D50B80-EE79-41E9-87CF-DCA0D57AB4D6}" presName="spaceRect" presStyleCnt="0"/>
      <dgm:spPr/>
    </dgm:pt>
    <dgm:pt modelId="{A7F16D45-95C2-4351-91BF-01D179043CAC}" type="pres">
      <dgm:prSet presAssocID="{51D50B80-EE79-41E9-87CF-DCA0D57AB4D6}" presName="textRect" presStyleLbl="revTx" presStyleIdx="1" presStyleCnt="7">
        <dgm:presLayoutVars>
          <dgm:chMax val="1"/>
          <dgm:chPref val="1"/>
        </dgm:presLayoutVars>
      </dgm:prSet>
      <dgm:spPr/>
    </dgm:pt>
    <dgm:pt modelId="{1E1BBB8C-9F06-47CE-B8D0-920E489317AF}" type="pres">
      <dgm:prSet presAssocID="{827ACC8A-216B-46A7-9CE5-AC03EAB025B1}" presName="sibTrans" presStyleCnt="0"/>
      <dgm:spPr/>
    </dgm:pt>
    <dgm:pt modelId="{1BB1CB37-02B9-4D49-8F1F-F0433F2CFFCD}" type="pres">
      <dgm:prSet presAssocID="{5B2E2D86-1D5E-4214-91AB-578AEEF4C38C}" presName="compNode" presStyleCnt="0"/>
      <dgm:spPr/>
    </dgm:pt>
    <dgm:pt modelId="{56AA112D-BDEB-4FDB-A059-B330BE464A82}" type="pres">
      <dgm:prSet presAssocID="{5B2E2D86-1D5E-4214-91AB-578AEEF4C38C}"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ox"/>
        </a:ext>
      </dgm:extLst>
    </dgm:pt>
    <dgm:pt modelId="{233ECB6F-4244-4B90-9BBB-6E2DBC3B31F4}" type="pres">
      <dgm:prSet presAssocID="{5B2E2D86-1D5E-4214-91AB-578AEEF4C38C}" presName="spaceRect" presStyleCnt="0"/>
      <dgm:spPr/>
    </dgm:pt>
    <dgm:pt modelId="{C4E43987-28E9-4679-862F-8F27B96CE775}" type="pres">
      <dgm:prSet presAssocID="{5B2E2D86-1D5E-4214-91AB-578AEEF4C38C}" presName="textRect" presStyleLbl="revTx" presStyleIdx="2" presStyleCnt="7">
        <dgm:presLayoutVars>
          <dgm:chMax val="1"/>
          <dgm:chPref val="1"/>
        </dgm:presLayoutVars>
      </dgm:prSet>
      <dgm:spPr/>
    </dgm:pt>
    <dgm:pt modelId="{6DCD62A9-850B-4B38-A1AE-5F9E66BDA14A}" type="pres">
      <dgm:prSet presAssocID="{BF101F7C-532F-4492-AD6F-672EA1B80CB3}" presName="sibTrans" presStyleCnt="0"/>
      <dgm:spPr/>
    </dgm:pt>
    <dgm:pt modelId="{1F709586-5E7D-4C96-B6B5-9574B975C09D}" type="pres">
      <dgm:prSet presAssocID="{8AAEC35B-D9E9-4346-81EE-94CAEB2FA199}" presName="compNode" presStyleCnt="0"/>
      <dgm:spPr/>
    </dgm:pt>
    <dgm:pt modelId="{38FEA9C8-6578-490B-8182-A48F0B6E84A9}" type="pres">
      <dgm:prSet presAssocID="{8AAEC35B-D9E9-4346-81EE-94CAEB2FA199}"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fe jacket"/>
        </a:ext>
      </dgm:extLst>
    </dgm:pt>
    <dgm:pt modelId="{F6F510BD-A899-4FA4-A05B-0C08EB0B4AB3}" type="pres">
      <dgm:prSet presAssocID="{8AAEC35B-D9E9-4346-81EE-94CAEB2FA199}" presName="spaceRect" presStyleCnt="0"/>
      <dgm:spPr/>
    </dgm:pt>
    <dgm:pt modelId="{940741C8-F398-485E-8A86-2000DDE1D461}" type="pres">
      <dgm:prSet presAssocID="{8AAEC35B-D9E9-4346-81EE-94CAEB2FA199}" presName="textRect" presStyleLbl="revTx" presStyleIdx="3" presStyleCnt="7">
        <dgm:presLayoutVars>
          <dgm:chMax val="1"/>
          <dgm:chPref val="1"/>
        </dgm:presLayoutVars>
      </dgm:prSet>
      <dgm:spPr/>
    </dgm:pt>
    <dgm:pt modelId="{10CBB0EC-0465-41C8-BFC7-A20FE3865521}" type="pres">
      <dgm:prSet presAssocID="{17EF5D0D-B9FC-48FD-BF4C-79676F500BA2}" presName="sibTrans" presStyleCnt="0"/>
      <dgm:spPr/>
    </dgm:pt>
    <dgm:pt modelId="{B022BBEB-8F94-4AB4-94F6-A153C979E79C}" type="pres">
      <dgm:prSet presAssocID="{BF6BC2E0-8E3C-4EF9-A78C-2DFB13829D34}" presName="compNode" presStyleCnt="0"/>
      <dgm:spPr/>
    </dgm:pt>
    <dgm:pt modelId="{401D5B9D-6171-4627-A77B-3A6ACDF18781}" type="pres">
      <dgm:prSet presAssocID="{BF6BC2E0-8E3C-4EF9-A78C-2DFB13829D34}"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Wave"/>
        </a:ext>
      </dgm:extLst>
    </dgm:pt>
    <dgm:pt modelId="{2855D431-1D04-4F0B-9622-DA573D616347}" type="pres">
      <dgm:prSet presAssocID="{BF6BC2E0-8E3C-4EF9-A78C-2DFB13829D34}" presName="spaceRect" presStyleCnt="0"/>
      <dgm:spPr/>
    </dgm:pt>
    <dgm:pt modelId="{46A35793-65DB-47AE-B4B8-E7C45A1BF199}" type="pres">
      <dgm:prSet presAssocID="{BF6BC2E0-8E3C-4EF9-A78C-2DFB13829D34}" presName="textRect" presStyleLbl="revTx" presStyleIdx="4" presStyleCnt="7">
        <dgm:presLayoutVars>
          <dgm:chMax val="1"/>
          <dgm:chPref val="1"/>
        </dgm:presLayoutVars>
      </dgm:prSet>
      <dgm:spPr/>
    </dgm:pt>
    <dgm:pt modelId="{D015A5FF-08DF-4B05-98EF-7809ED73F253}" type="pres">
      <dgm:prSet presAssocID="{8CBDB870-173D-44B1-B40A-D3CA02AD877A}" presName="sibTrans" presStyleCnt="0"/>
      <dgm:spPr/>
    </dgm:pt>
    <dgm:pt modelId="{A7ADD998-8882-4398-94E8-C70F6B1861EF}" type="pres">
      <dgm:prSet presAssocID="{FDF0C84A-6DD9-44D2-9B1C-1D1C7B9CA077}" presName="compNode" presStyleCnt="0"/>
      <dgm:spPr/>
    </dgm:pt>
    <dgm:pt modelId="{A04370CE-BD23-4755-930E-EC181405B42D}" type="pres">
      <dgm:prSet presAssocID="{FDF0C84A-6DD9-44D2-9B1C-1D1C7B9CA077}"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nchor"/>
        </a:ext>
      </dgm:extLst>
    </dgm:pt>
    <dgm:pt modelId="{F79F7223-B5DE-41FE-8D20-4E7B65442B7D}" type="pres">
      <dgm:prSet presAssocID="{FDF0C84A-6DD9-44D2-9B1C-1D1C7B9CA077}" presName="spaceRect" presStyleCnt="0"/>
      <dgm:spPr/>
    </dgm:pt>
    <dgm:pt modelId="{B884A5FB-6E1F-4E64-99EB-006A4015E046}" type="pres">
      <dgm:prSet presAssocID="{FDF0C84A-6DD9-44D2-9B1C-1D1C7B9CA077}" presName="textRect" presStyleLbl="revTx" presStyleIdx="5" presStyleCnt="7">
        <dgm:presLayoutVars>
          <dgm:chMax val="1"/>
          <dgm:chPref val="1"/>
        </dgm:presLayoutVars>
      </dgm:prSet>
      <dgm:spPr/>
    </dgm:pt>
    <dgm:pt modelId="{370D6ECF-582E-412C-9D4A-87B70B24D721}" type="pres">
      <dgm:prSet presAssocID="{DA19AFBC-A717-49DC-A3ED-04FB0D429834}" presName="sibTrans" presStyleCnt="0"/>
      <dgm:spPr/>
    </dgm:pt>
    <dgm:pt modelId="{28C44707-C592-4E30-86F2-9F14D2E3C9F6}" type="pres">
      <dgm:prSet presAssocID="{CAD8F0DB-75F0-4DFB-845B-904C2FF1608D}" presName="compNode" presStyleCnt="0"/>
      <dgm:spPr/>
    </dgm:pt>
    <dgm:pt modelId="{51B90729-4A70-40A3-8B56-074A65170D0B}" type="pres">
      <dgm:prSet presAssocID="{CAD8F0DB-75F0-4DFB-845B-904C2FF1608D}"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Sailboat"/>
        </a:ext>
      </dgm:extLst>
    </dgm:pt>
    <dgm:pt modelId="{F0D38BAD-215E-44B8-B2A0-5E1FCCBC902C}" type="pres">
      <dgm:prSet presAssocID="{CAD8F0DB-75F0-4DFB-845B-904C2FF1608D}" presName="spaceRect" presStyleCnt="0"/>
      <dgm:spPr/>
    </dgm:pt>
    <dgm:pt modelId="{2CE4E3BB-3B70-42ED-B59C-13CBC16E5166}" type="pres">
      <dgm:prSet presAssocID="{CAD8F0DB-75F0-4DFB-845B-904C2FF1608D}" presName="textRect" presStyleLbl="revTx" presStyleIdx="6" presStyleCnt="7">
        <dgm:presLayoutVars>
          <dgm:chMax val="1"/>
          <dgm:chPref val="1"/>
        </dgm:presLayoutVars>
      </dgm:prSet>
      <dgm:spPr/>
    </dgm:pt>
  </dgm:ptLst>
  <dgm:cxnLst>
    <dgm:cxn modelId="{B180A80D-18A2-4BAD-8E68-F202914D0BBD}" type="presOf" srcId="{8AAEC35B-D9E9-4346-81EE-94CAEB2FA199}" destId="{940741C8-F398-485E-8A86-2000DDE1D461}" srcOrd="0" destOrd="0" presId="urn:microsoft.com/office/officeart/2018/2/layout/IconLabelList"/>
    <dgm:cxn modelId="{1E6D1312-2FBC-4B22-9942-B27D81306369}" type="presOf" srcId="{FDF0C84A-6DD9-44D2-9B1C-1D1C7B9CA077}" destId="{B884A5FB-6E1F-4E64-99EB-006A4015E046}" srcOrd="0" destOrd="0" presId="urn:microsoft.com/office/officeart/2018/2/layout/IconLabelList"/>
    <dgm:cxn modelId="{82368C12-851F-45E1-9650-AE2CCFE700B2}" type="presOf" srcId="{5B2E2D86-1D5E-4214-91AB-578AEEF4C38C}" destId="{C4E43987-28E9-4679-862F-8F27B96CE775}" srcOrd="0" destOrd="0" presId="urn:microsoft.com/office/officeart/2018/2/layout/IconLabelList"/>
    <dgm:cxn modelId="{3F848119-522D-423C-BBA9-361DA95A93F5}" srcId="{0B5DF157-0760-4263-BC36-D20058A98488}" destId="{8AAEC35B-D9E9-4346-81EE-94CAEB2FA199}" srcOrd="3" destOrd="0" parTransId="{F8691A0B-930D-4CB4-A6EB-CB59336CD501}" sibTransId="{17EF5D0D-B9FC-48FD-BF4C-79676F500BA2}"/>
    <dgm:cxn modelId="{B337D02E-81CF-42BC-B707-18E8F301A1B8}" type="presOf" srcId="{CAD8F0DB-75F0-4DFB-845B-904C2FF1608D}" destId="{2CE4E3BB-3B70-42ED-B59C-13CBC16E5166}" srcOrd="0" destOrd="0" presId="urn:microsoft.com/office/officeart/2018/2/layout/IconLabelList"/>
    <dgm:cxn modelId="{CAA02759-4B00-45F0-8C13-FE740A04E43F}" type="presOf" srcId="{51D50B80-EE79-41E9-87CF-DCA0D57AB4D6}" destId="{A7F16D45-95C2-4351-91BF-01D179043CAC}" srcOrd="0" destOrd="0" presId="urn:microsoft.com/office/officeart/2018/2/layout/IconLabelList"/>
    <dgm:cxn modelId="{DE3A8F9D-E0BD-476A-9E19-1C67166BD683}" type="presOf" srcId="{BF6BC2E0-8E3C-4EF9-A78C-2DFB13829D34}" destId="{46A35793-65DB-47AE-B4B8-E7C45A1BF199}" srcOrd="0" destOrd="0" presId="urn:microsoft.com/office/officeart/2018/2/layout/IconLabelList"/>
    <dgm:cxn modelId="{837EDC9F-82CB-44C6-8A9F-D249DE083117}" type="presOf" srcId="{F3D27D77-3F34-4C78-AAA5-5B6512C1E4C1}" destId="{436F76A0-25A2-47A1-AC71-87BDBD270E2A}" srcOrd="0" destOrd="0" presId="urn:microsoft.com/office/officeart/2018/2/layout/IconLabelList"/>
    <dgm:cxn modelId="{681C7CB1-2942-43BF-97A0-DC26EACE3674}" srcId="{0B5DF157-0760-4263-BC36-D20058A98488}" destId="{FDF0C84A-6DD9-44D2-9B1C-1D1C7B9CA077}" srcOrd="5" destOrd="0" parTransId="{6A272E16-35B2-49C8-8B13-B20A602EDB95}" sibTransId="{DA19AFBC-A717-49DC-A3ED-04FB0D429834}"/>
    <dgm:cxn modelId="{D00215B4-C6E4-46C6-80D8-F99188D346B1}" type="presOf" srcId="{0B5DF157-0760-4263-BC36-D20058A98488}" destId="{C4D12827-A68D-4646-A2CC-9A4B696A5139}" srcOrd="0" destOrd="0" presId="urn:microsoft.com/office/officeart/2018/2/layout/IconLabelList"/>
    <dgm:cxn modelId="{CB7008BA-BDF7-40CF-9CF2-6DF0C7706C16}" srcId="{0B5DF157-0760-4263-BC36-D20058A98488}" destId="{BF6BC2E0-8E3C-4EF9-A78C-2DFB13829D34}" srcOrd="4" destOrd="0" parTransId="{66F97DCA-7107-4038-A0BB-65ADD779A34F}" sibTransId="{8CBDB870-173D-44B1-B40A-D3CA02AD877A}"/>
    <dgm:cxn modelId="{2CF7A1BC-7D3B-4884-9E39-0BA640711E81}" srcId="{0B5DF157-0760-4263-BC36-D20058A98488}" destId="{51D50B80-EE79-41E9-87CF-DCA0D57AB4D6}" srcOrd="1" destOrd="0" parTransId="{2EE08E64-4B38-4876-BC27-A6CD0923E58C}" sibTransId="{827ACC8A-216B-46A7-9CE5-AC03EAB025B1}"/>
    <dgm:cxn modelId="{1D3AB8C4-CE85-4CF9-A99D-E5E0F693C084}" srcId="{0B5DF157-0760-4263-BC36-D20058A98488}" destId="{CAD8F0DB-75F0-4DFB-845B-904C2FF1608D}" srcOrd="6" destOrd="0" parTransId="{14C1526B-F093-4C7B-AFC0-185156011516}" sibTransId="{6CD897A2-B9D4-4AE9-B542-F80E70117B8D}"/>
    <dgm:cxn modelId="{E3DA5DE8-91D8-47ED-83F4-3A0BB307EDD5}" srcId="{0B5DF157-0760-4263-BC36-D20058A98488}" destId="{5B2E2D86-1D5E-4214-91AB-578AEEF4C38C}" srcOrd="2" destOrd="0" parTransId="{D5E1931E-1A76-4ED8-9C53-877AE93AB7AE}" sibTransId="{BF101F7C-532F-4492-AD6F-672EA1B80CB3}"/>
    <dgm:cxn modelId="{AD4CD9E8-B062-4DBC-837B-32729EDA7862}" srcId="{0B5DF157-0760-4263-BC36-D20058A98488}" destId="{F3D27D77-3F34-4C78-AAA5-5B6512C1E4C1}" srcOrd="0" destOrd="0" parTransId="{6E90A39D-D49A-4014-80CF-E1A7060AFBF5}" sibTransId="{BB698DCC-5DE6-4B32-829D-D3DA75DD51F3}"/>
    <dgm:cxn modelId="{EC37EFDD-46AF-426E-9BB6-A4426216AE55}" type="presParOf" srcId="{C4D12827-A68D-4646-A2CC-9A4B696A5139}" destId="{B3FB014B-C423-4CF4-8ED8-84C6B62D96FE}" srcOrd="0" destOrd="0" presId="urn:microsoft.com/office/officeart/2018/2/layout/IconLabelList"/>
    <dgm:cxn modelId="{8E82736B-FF87-43FC-A74C-1F0EB0FE4A53}" type="presParOf" srcId="{B3FB014B-C423-4CF4-8ED8-84C6B62D96FE}" destId="{CD7CA05F-0E95-4DDE-938A-E83DD759EED6}" srcOrd="0" destOrd="0" presId="urn:microsoft.com/office/officeart/2018/2/layout/IconLabelList"/>
    <dgm:cxn modelId="{817BBE48-CB94-4A13-A9EE-2923493C29CF}" type="presParOf" srcId="{B3FB014B-C423-4CF4-8ED8-84C6B62D96FE}" destId="{2C5BC944-E885-4DF3-872F-8594D703DBA5}" srcOrd="1" destOrd="0" presId="urn:microsoft.com/office/officeart/2018/2/layout/IconLabelList"/>
    <dgm:cxn modelId="{0F4D2878-3173-4582-9368-56C79A43AD02}" type="presParOf" srcId="{B3FB014B-C423-4CF4-8ED8-84C6B62D96FE}" destId="{436F76A0-25A2-47A1-AC71-87BDBD270E2A}" srcOrd="2" destOrd="0" presId="urn:microsoft.com/office/officeart/2018/2/layout/IconLabelList"/>
    <dgm:cxn modelId="{ED42B955-11A1-41B0-9FDB-28839B9B27E4}" type="presParOf" srcId="{C4D12827-A68D-4646-A2CC-9A4B696A5139}" destId="{DAE6F0B0-6001-4E28-BD15-4646AA0E19E6}" srcOrd="1" destOrd="0" presId="urn:microsoft.com/office/officeart/2018/2/layout/IconLabelList"/>
    <dgm:cxn modelId="{D142A4C1-7CFB-4DB7-BC5D-93A8D012A016}" type="presParOf" srcId="{C4D12827-A68D-4646-A2CC-9A4B696A5139}" destId="{6B667F42-2B8B-4D08-A939-BBF3C6F90486}" srcOrd="2" destOrd="0" presId="urn:microsoft.com/office/officeart/2018/2/layout/IconLabelList"/>
    <dgm:cxn modelId="{929DFBEE-BC5B-4D9F-9291-BC148ADD2CAB}" type="presParOf" srcId="{6B667F42-2B8B-4D08-A939-BBF3C6F90486}" destId="{015EB9AB-7B9A-488E-800B-71A4876E1A6E}" srcOrd="0" destOrd="0" presId="urn:microsoft.com/office/officeart/2018/2/layout/IconLabelList"/>
    <dgm:cxn modelId="{214A71E4-DAAC-460B-9AA4-357B8E245086}" type="presParOf" srcId="{6B667F42-2B8B-4D08-A939-BBF3C6F90486}" destId="{52466EDE-BD4B-4B66-A520-3B02B2B28207}" srcOrd="1" destOrd="0" presId="urn:microsoft.com/office/officeart/2018/2/layout/IconLabelList"/>
    <dgm:cxn modelId="{74943096-56F3-4436-B7BC-93414647B2AD}" type="presParOf" srcId="{6B667F42-2B8B-4D08-A939-BBF3C6F90486}" destId="{A7F16D45-95C2-4351-91BF-01D179043CAC}" srcOrd="2" destOrd="0" presId="urn:microsoft.com/office/officeart/2018/2/layout/IconLabelList"/>
    <dgm:cxn modelId="{26CF553B-E422-418A-A138-AC4D1F8DFD95}" type="presParOf" srcId="{C4D12827-A68D-4646-A2CC-9A4B696A5139}" destId="{1E1BBB8C-9F06-47CE-B8D0-920E489317AF}" srcOrd="3" destOrd="0" presId="urn:microsoft.com/office/officeart/2018/2/layout/IconLabelList"/>
    <dgm:cxn modelId="{A5D22961-CBB0-4BB8-B09D-BA39DAF4C1E1}" type="presParOf" srcId="{C4D12827-A68D-4646-A2CC-9A4B696A5139}" destId="{1BB1CB37-02B9-4D49-8F1F-F0433F2CFFCD}" srcOrd="4" destOrd="0" presId="urn:microsoft.com/office/officeart/2018/2/layout/IconLabelList"/>
    <dgm:cxn modelId="{40123F01-5AA3-4A61-9973-B86E6E22091B}" type="presParOf" srcId="{1BB1CB37-02B9-4D49-8F1F-F0433F2CFFCD}" destId="{56AA112D-BDEB-4FDB-A059-B330BE464A82}" srcOrd="0" destOrd="0" presId="urn:microsoft.com/office/officeart/2018/2/layout/IconLabelList"/>
    <dgm:cxn modelId="{2013E26B-27AA-4AA7-9CDF-F5A7C7737F9A}" type="presParOf" srcId="{1BB1CB37-02B9-4D49-8F1F-F0433F2CFFCD}" destId="{233ECB6F-4244-4B90-9BBB-6E2DBC3B31F4}" srcOrd="1" destOrd="0" presId="urn:microsoft.com/office/officeart/2018/2/layout/IconLabelList"/>
    <dgm:cxn modelId="{942046B4-1FB4-4510-A9B4-07E66BF7F375}" type="presParOf" srcId="{1BB1CB37-02B9-4D49-8F1F-F0433F2CFFCD}" destId="{C4E43987-28E9-4679-862F-8F27B96CE775}" srcOrd="2" destOrd="0" presId="urn:microsoft.com/office/officeart/2018/2/layout/IconLabelList"/>
    <dgm:cxn modelId="{F6391AFE-074B-4D1E-B58A-B78A42736CAC}" type="presParOf" srcId="{C4D12827-A68D-4646-A2CC-9A4B696A5139}" destId="{6DCD62A9-850B-4B38-A1AE-5F9E66BDA14A}" srcOrd="5" destOrd="0" presId="urn:microsoft.com/office/officeart/2018/2/layout/IconLabelList"/>
    <dgm:cxn modelId="{A546B059-7D4A-439D-AF34-AE3E17E3A1E8}" type="presParOf" srcId="{C4D12827-A68D-4646-A2CC-9A4B696A5139}" destId="{1F709586-5E7D-4C96-B6B5-9574B975C09D}" srcOrd="6" destOrd="0" presId="urn:microsoft.com/office/officeart/2018/2/layout/IconLabelList"/>
    <dgm:cxn modelId="{D5F3CD47-B8C1-49DA-A6F2-1F82317E6A89}" type="presParOf" srcId="{1F709586-5E7D-4C96-B6B5-9574B975C09D}" destId="{38FEA9C8-6578-490B-8182-A48F0B6E84A9}" srcOrd="0" destOrd="0" presId="urn:microsoft.com/office/officeart/2018/2/layout/IconLabelList"/>
    <dgm:cxn modelId="{A475BC9E-4FD5-4239-8CAB-1C5DCED988E3}" type="presParOf" srcId="{1F709586-5E7D-4C96-B6B5-9574B975C09D}" destId="{F6F510BD-A899-4FA4-A05B-0C08EB0B4AB3}" srcOrd="1" destOrd="0" presId="urn:microsoft.com/office/officeart/2018/2/layout/IconLabelList"/>
    <dgm:cxn modelId="{E28C521E-2EAF-4D5E-B635-A69C30F6368F}" type="presParOf" srcId="{1F709586-5E7D-4C96-B6B5-9574B975C09D}" destId="{940741C8-F398-485E-8A86-2000DDE1D461}" srcOrd="2" destOrd="0" presId="urn:microsoft.com/office/officeart/2018/2/layout/IconLabelList"/>
    <dgm:cxn modelId="{27944496-38A5-4C22-90C5-B87FC8EF55EF}" type="presParOf" srcId="{C4D12827-A68D-4646-A2CC-9A4B696A5139}" destId="{10CBB0EC-0465-41C8-BFC7-A20FE3865521}" srcOrd="7" destOrd="0" presId="urn:microsoft.com/office/officeart/2018/2/layout/IconLabelList"/>
    <dgm:cxn modelId="{F4852E9B-F206-459B-AB9B-C01D6C7F30D8}" type="presParOf" srcId="{C4D12827-A68D-4646-A2CC-9A4B696A5139}" destId="{B022BBEB-8F94-4AB4-94F6-A153C979E79C}" srcOrd="8" destOrd="0" presId="urn:microsoft.com/office/officeart/2018/2/layout/IconLabelList"/>
    <dgm:cxn modelId="{81112AC2-0278-4A8C-8672-62359B6A5CE7}" type="presParOf" srcId="{B022BBEB-8F94-4AB4-94F6-A153C979E79C}" destId="{401D5B9D-6171-4627-A77B-3A6ACDF18781}" srcOrd="0" destOrd="0" presId="urn:microsoft.com/office/officeart/2018/2/layout/IconLabelList"/>
    <dgm:cxn modelId="{A6EEBC1F-3442-45D6-8366-55EFC03AF2C6}" type="presParOf" srcId="{B022BBEB-8F94-4AB4-94F6-A153C979E79C}" destId="{2855D431-1D04-4F0B-9622-DA573D616347}" srcOrd="1" destOrd="0" presId="urn:microsoft.com/office/officeart/2018/2/layout/IconLabelList"/>
    <dgm:cxn modelId="{9E5A894A-3A4F-4378-91F5-2DC2DC5DF571}" type="presParOf" srcId="{B022BBEB-8F94-4AB4-94F6-A153C979E79C}" destId="{46A35793-65DB-47AE-B4B8-E7C45A1BF199}" srcOrd="2" destOrd="0" presId="urn:microsoft.com/office/officeart/2018/2/layout/IconLabelList"/>
    <dgm:cxn modelId="{4D3421EE-F214-47EE-9483-3AA8A468415E}" type="presParOf" srcId="{C4D12827-A68D-4646-A2CC-9A4B696A5139}" destId="{D015A5FF-08DF-4B05-98EF-7809ED73F253}" srcOrd="9" destOrd="0" presId="urn:microsoft.com/office/officeart/2018/2/layout/IconLabelList"/>
    <dgm:cxn modelId="{692F177B-B0F4-451F-BCB5-67EED8455262}" type="presParOf" srcId="{C4D12827-A68D-4646-A2CC-9A4B696A5139}" destId="{A7ADD998-8882-4398-94E8-C70F6B1861EF}" srcOrd="10" destOrd="0" presId="urn:microsoft.com/office/officeart/2018/2/layout/IconLabelList"/>
    <dgm:cxn modelId="{A8F89B1D-9047-498B-947F-50D8C3FE1A2C}" type="presParOf" srcId="{A7ADD998-8882-4398-94E8-C70F6B1861EF}" destId="{A04370CE-BD23-4755-930E-EC181405B42D}" srcOrd="0" destOrd="0" presId="urn:microsoft.com/office/officeart/2018/2/layout/IconLabelList"/>
    <dgm:cxn modelId="{92FA6AE2-40BC-4BFE-8D28-20479603C4A8}" type="presParOf" srcId="{A7ADD998-8882-4398-94E8-C70F6B1861EF}" destId="{F79F7223-B5DE-41FE-8D20-4E7B65442B7D}" srcOrd="1" destOrd="0" presId="urn:microsoft.com/office/officeart/2018/2/layout/IconLabelList"/>
    <dgm:cxn modelId="{46CEB702-5926-4500-B3EF-9E36805FF0CD}" type="presParOf" srcId="{A7ADD998-8882-4398-94E8-C70F6B1861EF}" destId="{B884A5FB-6E1F-4E64-99EB-006A4015E046}" srcOrd="2" destOrd="0" presId="urn:microsoft.com/office/officeart/2018/2/layout/IconLabelList"/>
    <dgm:cxn modelId="{BAE6E7DD-D152-4335-A37D-53D78BB7D68A}" type="presParOf" srcId="{C4D12827-A68D-4646-A2CC-9A4B696A5139}" destId="{370D6ECF-582E-412C-9D4A-87B70B24D721}" srcOrd="11" destOrd="0" presId="urn:microsoft.com/office/officeart/2018/2/layout/IconLabelList"/>
    <dgm:cxn modelId="{39A4EEDA-02DC-4C20-BDFB-358B5C82E482}" type="presParOf" srcId="{C4D12827-A68D-4646-A2CC-9A4B696A5139}" destId="{28C44707-C592-4E30-86F2-9F14D2E3C9F6}" srcOrd="12" destOrd="0" presId="urn:microsoft.com/office/officeart/2018/2/layout/IconLabelList"/>
    <dgm:cxn modelId="{A7A128CA-6A44-4DB1-A82A-D5E4EFFB75C2}" type="presParOf" srcId="{28C44707-C592-4E30-86F2-9F14D2E3C9F6}" destId="{51B90729-4A70-40A3-8B56-074A65170D0B}" srcOrd="0" destOrd="0" presId="urn:microsoft.com/office/officeart/2018/2/layout/IconLabelList"/>
    <dgm:cxn modelId="{EA9CF2C3-6628-4166-B807-A31D30675FC0}" type="presParOf" srcId="{28C44707-C592-4E30-86F2-9F14D2E3C9F6}" destId="{F0D38BAD-215E-44B8-B2A0-5E1FCCBC902C}" srcOrd="1" destOrd="0" presId="urn:microsoft.com/office/officeart/2018/2/layout/IconLabelList"/>
    <dgm:cxn modelId="{813FE9DC-8A51-492E-B0AA-0A38DE4C68D9}" type="presParOf" srcId="{28C44707-C592-4E30-86F2-9F14D2E3C9F6}" destId="{2CE4E3BB-3B70-42ED-B59C-13CBC16E5166}"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1214A2-53D5-43F9-8B8B-B3BC126A21BF}">
      <dsp:nvSpPr>
        <dsp:cNvPr id="0" name=""/>
        <dsp:cNvSpPr/>
      </dsp:nvSpPr>
      <dsp:spPr>
        <a:xfrm>
          <a:off x="0" y="1314"/>
          <a:ext cx="6096000" cy="56000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2956CD-932B-4028-A881-D96434167C25}">
      <dsp:nvSpPr>
        <dsp:cNvPr id="0" name=""/>
        <dsp:cNvSpPr/>
      </dsp:nvSpPr>
      <dsp:spPr>
        <a:xfrm>
          <a:off x="169400" y="127314"/>
          <a:ext cx="308001" cy="3080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00A3D4-8259-43A3-9BA6-9125320F9BE4}">
      <dsp:nvSpPr>
        <dsp:cNvPr id="0" name=""/>
        <dsp:cNvSpPr/>
      </dsp:nvSpPr>
      <dsp:spPr>
        <a:xfrm>
          <a:off x="646803" y="1314"/>
          <a:ext cx="5449196" cy="560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67" tIns="59267" rIns="59267" bIns="59267" numCol="1" spcCol="1270" anchor="ctr" anchorCtr="0">
          <a:noAutofit/>
        </a:bodyPr>
        <a:lstStyle/>
        <a:p>
          <a:pPr marL="0" lvl="0" indent="0" algn="l" defTabSz="1066800">
            <a:lnSpc>
              <a:spcPct val="100000"/>
            </a:lnSpc>
            <a:spcBef>
              <a:spcPct val="0"/>
            </a:spcBef>
            <a:spcAft>
              <a:spcPct val="35000"/>
            </a:spcAft>
            <a:buNone/>
          </a:pPr>
          <a:r>
            <a:rPr lang="en-US" sz="2400" kern="1200" dirty="0"/>
            <a:t>16 Watertight Bulkheads</a:t>
          </a:r>
        </a:p>
      </dsp:txBody>
      <dsp:txXfrm>
        <a:off x="646803" y="1314"/>
        <a:ext cx="5449196" cy="560003"/>
      </dsp:txXfrm>
    </dsp:sp>
    <dsp:sp modelId="{2E840554-4BD9-4215-9DF4-3C148D101928}">
      <dsp:nvSpPr>
        <dsp:cNvPr id="0" name=""/>
        <dsp:cNvSpPr/>
      </dsp:nvSpPr>
      <dsp:spPr>
        <a:xfrm>
          <a:off x="0" y="701318"/>
          <a:ext cx="6096000" cy="56000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EB370A-021D-474D-AA18-7AB19F249591}">
      <dsp:nvSpPr>
        <dsp:cNvPr id="0" name=""/>
        <dsp:cNvSpPr/>
      </dsp:nvSpPr>
      <dsp:spPr>
        <a:xfrm>
          <a:off x="169400" y="827318"/>
          <a:ext cx="308001" cy="3080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A0F2CB-6E22-49CF-BDCA-2992A330C138}">
      <dsp:nvSpPr>
        <dsp:cNvPr id="0" name=""/>
        <dsp:cNvSpPr/>
      </dsp:nvSpPr>
      <dsp:spPr>
        <a:xfrm>
          <a:off x="646803" y="701318"/>
          <a:ext cx="5449196" cy="560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67" tIns="59267" rIns="59267" bIns="59267" numCol="1" spcCol="1270" anchor="ctr" anchorCtr="0">
          <a:noAutofit/>
        </a:bodyPr>
        <a:lstStyle/>
        <a:p>
          <a:pPr marL="0" lvl="0" indent="0" algn="l" defTabSz="1066800">
            <a:lnSpc>
              <a:spcPct val="100000"/>
            </a:lnSpc>
            <a:spcBef>
              <a:spcPct val="0"/>
            </a:spcBef>
            <a:spcAft>
              <a:spcPct val="35000"/>
            </a:spcAft>
            <a:buNone/>
          </a:pPr>
          <a:r>
            <a:rPr lang="en-US" sz="2400" kern="1200" dirty="0"/>
            <a:t>Double-Bottom Hull</a:t>
          </a:r>
        </a:p>
      </dsp:txBody>
      <dsp:txXfrm>
        <a:off x="646803" y="701318"/>
        <a:ext cx="5449196" cy="560003"/>
      </dsp:txXfrm>
    </dsp:sp>
    <dsp:sp modelId="{CD81A27E-6963-44AC-9533-EAA39BB9DF42}">
      <dsp:nvSpPr>
        <dsp:cNvPr id="0" name=""/>
        <dsp:cNvSpPr/>
      </dsp:nvSpPr>
      <dsp:spPr>
        <a:xfrm>
          <a:off x="0" y="1401321"/>
          <a:ext cx="6096000" cy="56000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2D7C2D-3D49-44DF-894E-5A5156A7DB4A}">
      <dsp:nvSpPr>
        <dsp:cNvPr id="0" name=""/>
        <dsp:cNvSpPr/>
      </dsp:nvSpPr>
      <dsp:spPr>
        <a:xfrm>
          <a:off x="169400" y="1527322"/>
          <a:ext cx="308001" cy="3080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A0B5EC-5745-4544-8F15-08E72E018246}">
      <dsp:nvSpPr>
        <dsp:cNvPr id="0" name=""/>
        <dsp:cNvSpPr/>
      </dsp:nvSpPr>
      <dsp:spPr>
        <a:xfrm>
          <a:off x="646803" y="1401321"/>
          <a:ext cx="5449196" cy="560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67" tIns="59267" rIns="59267" bIns="59267" numCol="1" spcCol="1270" anchor="ctr" anchorCtr="0">
          <a:noAutofit/>
        </a:bodyPr>
        <a:lstStyle/>
        <a:p>
          <a:pPr marL="0" lvl="0" indent="0" algn="l" defTabSz="1066800">
            <a:lnSpc>
              <a:spcPct val="100000"/>
            </a:lnSpc>
            <a:spcBef>
              <a:spcPct val="0"/>
            </a:spcBef>
            <a:spcAft>
              <a:spcPct val="35000"/>
            </a:spcAft>
            <a:buNone/>
          </a:pPr>
          <a:r>
            <a:rPr lang="en-US" sz="2400" kern="1200" dirty="0"/>
            <a:t>Marconi Wireless Telegraph</a:t>
          </a:r>
        </a:p>
      </dsp:txBody>
      <dsp:txXfrm>
        <a:off x="646803" y="1401321"/>
        <a:ext cx="5449196" cy="560003"/>
      </dsp:txXfrm>
    </dsp:sp>
    <dsp:sp modelId="{B75B6F00-C78A-4C71-8394-211D97942FA7}">
      <dsp:nvSpPr>
        <dsp:cNvPr id="0" name=""/>
        <dsp:cNvSpPr/>
      </dsp:nvSpPr>
      <dsp:spPr>
        <a:xfrm>
          <a:off x="0" y="2101325"/>
          <a:ext cx="6096000" cy="56000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CA6902-5453-4779-9C1E-9B68CD33BE25}">
      <dsp:nvSpPr>
        <dsp:cNvPr id="0" name=""/>
        <dsp:cNvSpPr/>
      </dsp:nvSpPr>
      <dsp:spPr>
        <a:xfrm>
          <a:off x="169400" y="2227326"/>
          <a:ext cx="308001" cy="3080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36ED81-1673-4F5E-8A0A-9CE3C3128990}">
      <dsp:nvSpPr>
        <dsp:cNvPr id="0" name=""/>
        <dsp:cNvSpPr/>
      </dsp:nvSpPr>
      <dsp:spPr>
        <a:xfrm>
          <a:off x="646803" y="2101325"/>
          <a:ext cx="5449196" cy="560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67" tIns="59267" rIns="59267" bIns="59267" numCol="1" spcCol="1270" anchor="ctr" anchorCtr="0">
          <a:noAutofit/>
        </a:bodyPr>
        <a:lstStyle/>
        <a:p>
          <a:pPr marL="0" lvl="0" indent="0" algn="l" defTabSz="1066800">
            <a:lnSpc>
              <a:spcPct val="100000"/>
            </a:lnSpc>
            <a:spcBef>
              <a:spcPct val="0"/>
            </a:spcBef>
            <a:spcAft>
              <a:spcPct val="35000"/>
            </a:spcAft>
            <a:buNone/>
          </a:pPr>
          <a:r>
            <a:rPr lang="en-US" sz="2400" kern="1200" dirty="0"/>
            <a:t>Electric Passenger Elevators</a:t>
          </a:r>
        </a:p>
      </dsp:txBody>
      <dsp:txXfrm>
        <a:off x="646803" y="2101325"/>
        <a:ext cx="5449196" cy="560003"/>
      </dsp:txXfrm>
    </dsp:sp>
    <dsp:sp modelId="{F51700E7-E747-4424-B023-8868632EA0C2}">
      <dsp:nvSpPr>
        <dsp:cNvPr id="0" name=""/>
        <dsp:cNvSpPr/>
      </dsp:nvSpPr>
      <dsp:spPr>
        <a:xfrm>
          <a:off x="0" y="2801329"/>
          <a:ext cx="6096000" cy="56000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6B506E-891E-4371-A791-749E4E3D0850}">
      <dsp:nvSpPr>
        <dsp:cNvPr id="0" name=""/>
        <dsp:cNvSpPr/>
      </dsp:nvSpPr>
      <dsp:spPr>
        <a:xfrm>
          <a:off x="169400" y="2927330"/>
          <a:ext cx="308001" cy="3080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35BF30-ED02-4542-BF14-5174A2146544}">
      <dsp:nvSpPr>
        <dsp:cNvPr id="0" name=""/>
        <dsp:cNvSpPr/>
      </dsp:nvSpPr>
      <dsp:spPr>
        <a:xfrm>
          <a:off x="646803" y="2801329"/>
          <a:ext cx="5449196" cy="560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67" tIns="59267" rIns="59267" bIns="59267" numCol="1" spcCol="1270" anchor="ctr" anchorCtr="0">
          <a:noAutofit/>
        </a:bodyPr>
        <a:lstStyle/>
        <a:p>
          <a:pPr marL="0" lvl="0" indent="0" algn="l" defTabSz="1066800">
            <a:lnSpc>
              <a:spcPct val="100000"/>
            </a:lnSpc>
            <a:spcBef>
              <a:spcPct val="0"/>
            </a:spcBef>
            <a:spcAft>
              <a:spcPct val="35000"/>
            </a:spcAft>
            <a:buNone/>
          </a:pPr>
          <a:r>
            <a:rPr lang="en-US" sz="2400" kern="1200" dirty="0"/>
            <a:t>Triple-Screw Propulsion</a:t>
          </a:r>
        </a:p>
      </dsp:txBody>
      <dsp:txXfrm>
        <a:off x="646803" y="2801329"/>
        <a:ext cx="5449196" cy="560003"/>
      </dsp:txXfrm>
    </dsp:sp>
    <dsp:sp modelId="{394A5799-9428-4AA0-A95B-08136E5723B9}">
      <dsp:nvSpPr>
        <dsp:cNvPr id="0" name=""/>
        <dsp:cNvSpPr/>
      </dsp:nvSpPr>
      <dsp:spPr>
        <a:xfrm>
          <a:off x="0" y="3501333"/>
          <a:ext cx="6096000" cy="56000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2E6E32-7BE6-48CA-81B9-3EBB82E339D7}">
      <dsp:nvSpPr>
        <dsp:cNvPr id="0" name=""/>
        <dsp:cNvSpPr/>
      </dsp:nvSpPr>
      <dsp:spPr>
        <a:xfrm>
          <a:off x="169400" y="3627334"/>
          <a:ext cx="308001" cy="3080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DA1504-C408-459A-8AAC-AC19869443C4}">
      <dsp:nvSpPr>
        <dsp:cNvPr id="0" name=""/>
        <dsp:cNvSpPr/>
      </dsp:nvSpPr>
      <dsp:spPr>
        <a:xfrm>
          <a:off x="646803" y="3501333"/>
          <a:ext cx="5449196" cy="560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267" tIns="59267" rIns="59267" bIns="59267" numCol="1" spcCol="1270" anchor="ctr" anchorCtr="0">
          <a:noAutofit/>
        </a:bodyPr>
        <a:lstStyle/>
        <a:p>
          <a:pPr marL="0" lvl="0" indent="0" algn="l" defTabSz="1066800">
            <a:lnSpc>
              <a:spcPct val="100000"/>
            </a:lnSpc>
            <a:spcBef>
              <a:spcPct val="0"/>
            </a:spcBef>
            <a:spcAft>
              <a:spcPct val="35000"/>
            </a:spcAft>
            <a:buNone/>
          </a:pPr>
          <a:r>
            <a:rPr lang="en-US" sz="2400" kern="1200" dirty="0"/>
            <a:t>Submarine Signaling</a:t>
          </a:r>
        </a:p>
      </dsp:txBody>
      <dsp:txXfrm>
        <a:off x="646803" y="3501333"/>
        <a:ext cx="5449196" cy="5600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CA05F-0E95-4DDE-938A-E83DD759EED6}">
      <dsp:nvSpPr>
        <dsp:cNvPr id="0" name=""/>
        <dsp:cNvSpPr/>
      </dsp:nvSpPr>
      <dsp:spPr>
        <a:xfrm>
          <a:off x="345939" y="904468"/>
          <a:ext cx="559248" cy="559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6F76A0-25A2-47A1-AC71-87BDBD270E2A}">
      <dsp:nvSpPr>
        <dsp:cNvPr id="0" name=""/>
        <dsp:cNvSpPr/>
      </dsp:nvSpPr>
      <dsp:spPr>
        <a:xfrm>
          <a:off x="4176" y="1793142"/>
          <a:ext cx="1242773" cy="1307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chemeClr val="bg1"/>
              </a:solidFill>
            </a:rPr>
            <a:t>11:40 PM  Collision With Iceberg</a:t>
          </a:r>
        </a:p>
      </dsp:txBody>
      <dsp:txXfrm>
        <a:off x="4176" y="1793142"/>
        <a:ext cx="1242773" cy="1307460"/>
      </dsp:txXfrm>
    </dsp:sp>
    <dsp:sp modelId="{015EB9AB-7B9A-488E-800B-71A4876E1A6E}">
      <dsp:nvSpPr>
        <dsp:cNvPr id="0" name=""/>
        <dsp:cNvSpPr/>
      </dsp:nvSpPr>
      <dsp:spPr>
        <a:xfrm>
          <a:off x="1806198" y="904468"/>
          <a:ext cx="559248" cy="559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F16D45-95C2-4351-91BF-01D179043CAC}">
      <dsp:nvSpPr>
        <dsp:cNvPr id="0" name=""/>
        <dsp:cNvSpPr/>
      </dsp:nvSpPr>
      <dsp:spPr>
        <a:xfrm>
          <a:off x="1464435" y="1793142"/>
          <a:ext cx="1242773" cy="1307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solidFill>
                <a:schemeClr val="bg1"/>
              </a:solidFill>
            </a:rPr>
            <a:t>12:05 AM Distress Calls Sent</a:t>
          </a:r>
        </a:p>
      </dsp:txBody>
      <dsp:txXfrm>
        <a:off x="1464435" y="1793142"/>
        <a:ext cx="1242773" cy="1307460"/>
      </dsp:txXfrm>
    </dsp:sp>
    <dsp:sp modelId="{56AA112D-BDEB-4FDB-A059-B330BE464A82}">
      <dsp:nvSpPr>
        <dsp:cNvPr id="0" name=""/>
        <dsp:cNvSpPr/>
      </dsp:nvSpPr>
      <dsp:spPr>
        <a:xfrm>
          <a:off x="3266457" y="904468"/>
          <a:ext cx="559248" cy="559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E43987-28E9-4679-862F-8F27B96CE775}">
      <dsp:nvSpPr>
        <dsp:cNvPr id="0" name=""/>
        <dsp:cNvSpPr/>
      </dsp:nvSpPr>
      <dsp:spPr>
        <a:xfrm>
          <a:off x="2924694" y="1793142"/>
          <a:ext cx="1242773" cy="1307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solidFill>
                <a:schemeClr val="bg1"/>
              </a:solidFill>
            </a:rPr>
            <a:t>12:25 AM Abandon Ship Order Given</a:t>
          </a:r>
        </a:p>
      </dsp:txBody>
      <dsp:txXfrm>
        <a:off x="2924694" y="1793142"/>
        <a:ext cx="1242773" cy="1307460"/>
      </dsp:txXfrm>
    </dsp:sp>
    <dsp:sp modelId="{38FEA9C8-6578-490B-8182-A48F0B6E84A9}">
      <dsp:nvSpPr>
        <dsp:cNvPr id="0" name=""/>
        <dsp:cNvSpPr/>
      </dsp:nvSpPr>
      <dsp:spPr>
        <a:xfrm>
          <a:off x="4726715" y="904468"/>
          <a:ext cx="559248" cy="559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0741C8-F398-485E-8A86-2000DDE1D461}">
      <dsp:nvSpPr>
        <dsp:cNvPr id="0" name=""/>
        <dsp:cNvSpPr/>
      </dsp:nvSpPr>
      <dsp:spPr>
        <a:xfrm>
          <a:off x="4384953" y="1793142"/>
          <a:ext cx="1242773" cy="1307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solidFill>
                <a:schemeClr val="bg1"/>
              </a:solidFill>
            </a:rPr>
            <a:t>12:45 AM First Lifeboat Launched</a:t>
          </a:r>
        </a:p>
      </dsp:txBody>
      <dsp:txXfrm>
        <a:off x="4384953" y="1793142"/>
        <a:ext cx="1242773" cy="1307460"/>
      </dsp:txXfrm>
    </dsp:sp>
    <dsp:sp modelId="{401D5B9D-6171-4627-A77B-3A6ACDF18781}">
      <dsp:nvSpPr>
        <dsp:cNvPr id="0" name=""/>
        <dsp:cNvSpPr/>
      </dsp:nvSpPr>
      <dsp:spPr>
        <a:xfrm>
          <a:off x="6186974" y="904468"/>
          <a:ext cx="559248" cy="559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A35793-65DB-47AE-B4B8-E7C45A1BF199}">
      <dsp:nvSpPr>
        <dsp:cNvPr id="0" name=""/>
        <dsp:cNvSpPr/>
      </dsp:nvSpPr>
      <dsp:spPr>
        <a:xfrm>
          <a:off x="5845212" y="1793142"/>
          <a:ext cx="1242773" cy="1307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solidFill>
                <a:schemeClr val="bg1"/>
              </a:solidFill>
            </a:rPr>
            <a:t>12:45 AM to 2:00 AM Lifeboats continue to be launched</a:t>
          </a:r>
        </a:p>
      </dsp:txBody>
      <dsp:txXfrm>
        <a:off x="5845212" y="1793142"/>
        <a:ext cx="1242773" cy="1307460"/>
      </dsp:txXfrm>
    </dsp:sp>
    <dsp:sp modelId="{A04370CE-BD23-4755-930E-EC181405B42D}">
      <dsp:nvSpPr>
        <dsp:cNvPr id="0" name=""/>
        <dsp:cNvSpPr/>
      </dsp:nvSpPr>
      <dsp:spPr>
        <a:xfrm>
          <a:off x="7647233" y="904468"/>
          <a:ext cx="559248" cy="559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84A5FB-6E1F-4E64-99EB-006A4015E046}">
      <dsp:nvSpPr>
        <dsp:cNvPr id="0" name=""/>
        <dsp:cNvSpPr/>
      </dsp:nvSpPr>
      <dsp:spPr>
        <a:xfrm>
          <a:off x="7305470" y="1793142"/>
          <a:ext cx="1242773" cy="1307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chemeClr val="bg1"/>
              </a:solidFill>
            </a:rPr>
            <a:t>2:05 AM All </a:t>
          </a:r>
          <a:r>
            <a:rPr lang="en-US" sz="2400" kern="1200" dirty="0">
              <a:solidFill>
                <a:schemeClr val="bg1"/>
              </a:solidFill>
            </a:rPr>
            <a:t>Lifeboats launched and away</a:t>
          </a:r>
        </a:p>
      </dsp:txBody>
      <dsp:txXfrm>
        <a:off x="7305470" y="1793142"/>
        <a:ext cx="1242773" cy="1307460"/>
      </dsp:txXfrm>
    </dsp:sp>
    <dsp:sp modelId="{51B90729-4A70-40A3-8B56-074A65170D0B}">
      <dsp:nvSpPr>
        <dsp:cNvPr id="0" name=""/>
        <dsp:cNvSpPr/>
      </dsp:nvSpPr>
      <dsp:spPr>
        <a:xfrm>
          <a:off x="9107492" y="904468"/>
          <a:ext cx="559248" cy="5592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E4E3BB-3B70-42ED-B59C-13CBC16E5166}">
      <dsp:nvSpPr>
        <dsp:cNvPr id="0" name=""/>
        <dsp:cNvSpPr/>
      </dsp:nvSpPr>
      <dsp:spPr>
        <a:xfrm>
          <a:off x="8765729" y="1793142"/>
          <a:ext cx="1242773" cy="1307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solidFill>
                <a:schemeClr val="bg1"/>
              </a:solidFill>
            </a:rPr>
            <a:t>2:17 to 2:20 AM The Titanic Sinks</a:t>
          </a:r>
        </a:p>
      </dsp:txBody>
      <dsp:txXfrm>
        <a:off x="8765729" y="1793142"/>
        <a:ext cx="1242773" cy="130746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7E3961-5613-64C6-63C3-6085D0CDAE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06D1F08-FF42-95F6-3130-AE63E5604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D26A2A-0A96-0647-84E5-C82F2EFD9474}" type="datetimeFigureOut">
              <a:rPr lang="en-US" smtClean="0"/>
              <a:t>9/20/2026</a:t>
            </a:fld>
            <a:endParaRPr lang="en-US" dirty="0"/>
          </a:p>
        </p:txBody>
      </p:sp>
      <p:sp>
        <p:nvSpPr>
          <p:cNvPr id="4" name="Footer Placeholder 3">
            <a:extLst>
              <a:ext uri="{FF2B5EF4-FFF2-40B4-BE49-F238E27FC236}">
                <a16:creationId xmlns:a16="http://schemas.microsoft.com/office/drawing/2014/main" id="{4CD5B35B-A046-EC3C-A80E-3D9D12C149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202DDE3-703C-8B4C-9506-EC0A39AACD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8DC1D1-B6C2-C644-8BF1-C34DBFFE1C78}" type="slidenum">
              <a:rPr lang="en-US" smtClean="0"/>
              <a:t>‹#›</a:t>
            </a:fld>
            <a:endParaRPr lang="en-US" dirty="0"/>
          </a:p>
        </p:txBody>
      </p:sp>
    </p:spTree>
    <p:extLst>
      <p:ext uri="{BB962C8B-B14F-4D97-AF65-F5344CB8AC3E}">
        <p14:creationId xmlns:p14="http://schemas.microsoft.com/office/powerpoint/2010/main" val="93347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a:extLst>
              <a:ext uri="{FF2B5EF4-FFF2-40B4-BE49-F238E27FC236}">
                <a16:creationId xmlns:a16="http://schemas.microsoft.com/office/drawing/2014/main" id="{0D2594CA-29C5-062F-2EA7-C593B096C6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9" name="Slide Image Placeholder 8">
            <a:extLst>
              <a:ext uri="{FF2B5EF4-FFF2-40B4-BE49-F238E27FC236}">
                <a16:creationId xmlns:a16="http://schemas.microsoft.com/office/drawing/2014/main" id="{E04BB896-BA64-B358-A066-15B96D23BC8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a:extLst>
              <a:ext uri="{FF2B5EF4-FFF2-40B4-BE49-F238E27FC236}">
                <a16:creationId xmlns:a16="http://schemas.microsoft.com/office/drawing/2014/main" id="{5EFA2818-7747-F326-294F-EEAC9BEF6EB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11" name="Date Placeholder 10">
            <a:extLst>
              <a:ext uri="{FF2B5EF4-FFF2-40B4-BE49-F238E27FC236}">
                <a16:creationId xmlns:a16="http://schemas.microsoft.com/office/drawing/2014/main" id="{6B76E0F0-B7F9-756A-3EA4-2114B75370E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0CF20C-6BCC-41A4-8C16-5A346425718D}" type="datetimeFigureOut">
              <a:rPr lang="en-US" smtClean="0"/>
              <a:t>9/20/2026</a:t>
            </a:fld>
            <a:endParaRPr lang="en-US" dirty="0"/>
          </a:p>
        </p:txBody>
      </p:sp>
      <p:sp>
        <p:nvSpPr>
          <p:cNvPr id="12" name="Notes Placeholder 11">
            <a:extLst>
              <a:ext uri="{FF2B5EF4-FFF2-40B4-BE49-F238E27FC236}">
                <a16:creationId xmlns:a16="http://schemas.microsoft.com/office/drawing/2014/main" id="{5161C21F-108C-0F07-CDDD-AFB8DDBF694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a:extLst>
              <a:ext uri="{FF2B5EF4-FFF2-40B4-BE49-F238E27FC236}">
                <a16:creationId xmlns:a16="http://schemas.microsoft.com/office/drawing/2014/main" id="{A507CBA7-2A1E-725E-35DA-D1CFF08EC63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60679C-80C7-4E7D-9614-ABA41C5B2858}" type="slidenum">
              <a:rPr lang="en-US" smtClean="0"/>
              <a:t>‹#›</a:t>
            </a:fld>
            <a:endParaRPr lang="en-US" dirty="0"/>
          </a:p>
        </p:txBody>
      </p:sp>
    </p:spTree>
    <p:extLst>
      <p:ext uri="{BB962C8B-B14F-4D97-AF65-F5344CB8AC3E}">
        <p14:creationId xmlns:p14="http://schemas.microsoft.com/office/powerpoint/2010/main" val="422665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C9450-D5B1-6574-3C10-E7EDA41F47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01A1E-3985-6602-C5E6-53EB93F9D1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D37272-853B-3161-F34D-0A7074C4BD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CA8CC3-BFA5-615C-57CA-0E74B9BDA95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6509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12207-A8B4-EB21-A147-1D626A547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3D163-4764-E65A-73BB-44EB2AB70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E17F43-B46D-CB05-2BE6-E3B0E574D4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30F8B3-0327-12D6-7345-BC2A151CEF8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3230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E8A24-329B-A875-A4CA-EE75B995C7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9E0D5-AD4D-C86C-70F0-14326A7A8C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184547-2F7A-C5DA-816B-263FD90CEE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BF3397-C663-DBA8-31C5-6AC9F6741719}"/>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106409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AB3B1-0139-E3E2-01DD-23883853D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D821E-D054-C579-4DC6-AF9978380D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6EF020-59C1-EB2A-9393-84BD46E553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87148F-A7D1-88A3-BA80-BF1A32CA0BD6}"/>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55671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C382D-1E0A-CC74-61BD-FAF6C8290E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28B5D4-E29B-F68A-CD0F-E726020F54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C40642-8426-3E5F-CA84-DBBA97F356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40B811-0E11-5F51-24B7-5D01FBFA77D1}"/>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4045633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492686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0500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43174-B47F-A647-C1FF-80C9FEE5A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0A2DA-A8D1-FC8A-86B3-6E81A640C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88A3A-A42A-1E16-C757-F62B15E649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0E764A-AA89-4664-53AC-3AFE44E27D2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548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0211F-BA84-0A7F-3B00-1CEAEBDAC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884F5-3CE7-F79B-73C5-8F0F0407E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B8757B-0D23-1C7D-F3AB-FA66277FFE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CE6146-A177-D94A-C01C-8226D95D763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0399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3E90A-38B5-3E93-7C4B-38EBD28AD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79BBB7-D58E-70B2-A3CC-7F0DE55381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F9F838-EA7E-2B5D-4E87-CBE2C2580D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5904CD-395D-254D-F91B-67A159381FF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63056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5B2C4-0957-4474-5E6B-C3FA5A7CBB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FF6C13-C85D-383F-D342-275FAD7BC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134EFD-8475-65D0-EBBC-6284DD551B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E578E9-DE29-0DEE-CEE0-1768DE6187D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0900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FA004-66A1-EFEB-422D-950FCB4328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5D8C5-58D0-72EC-466A-702A4904E1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7F0B68-168B-3C2F-F671-AD94F878AC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CA8B64-B7D0-AA4F-FC21-2152073CEB5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0523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0775E-6152-F06D-D7C9-7D51A42A9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7809B-3EEF-4F68-DB37-8084F01DC1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B15975-CC3E-1AEA-7ED5-B083CC2C71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AFFC62-F5D2-0E4A-BE06-3D00C6CD934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6671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43174-B47F-A647-C1FF-80C9FEE5A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0A2DA-A8D1-FC8A-86B3-6E81A640C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88A3A-A42A-1E16-C757-F62B15E649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0E764A-AA89-4664-53AC-3AFE44E27D2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6194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2ED5E-13F1-3BB6-7063-ED49E4F42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567DBE-46D6-0153-D670-6CC86D7434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F9B832-35ED-A883-8D52-754A8F593E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06234C-1CA5-B80A-62AC-FA393C73B5B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45219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26F44-A00A-C539-D57A-C4D94DBE45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222401-2005-3F92-1690-58CBEF2114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11742E-B97F-7AF1-A021-1DCB59528C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5B5D78-0AC6-BE23-CB88-A6DC380C905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8827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51844-FA38-DE19-1439-FACB523747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4C1557-9549-43B7-DA75-C5D83626A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4F00B7-DCE0-BC35-2ED3-0ED290791E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2E1615-F95E-535D-6D00-0214F0397C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262025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A3EF9-1491-EFE7-08D2-57B9ED193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8D87F-1732-8F57-AB21-7328A513B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40113-59A7-2C29-89A2-D1AC037CD9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C71E9B-446B-F5F4-3F37-3132E32DA8E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0697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43174-B47F-A647-C1FF-80C9FEE5A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0A2DA-A8D1-FC8A-86B3-6E81A640C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88A3A-A42A-1E16-C757-F62B15E649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0E764A-AA89-4664-53AC-3AFE44E27D2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7275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DE48A-ACF3-C967-3B87-D869142289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B4A00-ED69-5349-3BD7-CABBE12AE3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823D9F-50A8-45FB-9C32-C7118C8925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9A0AF2-F870-EF8C-15CE-6664D249C88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1712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850DF-12C4-143E-B69A-F63AD9801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04BD3-749F-EA8C-0A17-815BBB3D17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706A7-A2A8-DF25-4696-4E67D3E2A2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A4ADC8-000D-C534-EDFD-BF12F56C4A5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564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B87BB-F751-1BC9-D2A1-7882429DD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8E61A6-7835-A23E-ED78-A5E5ABC42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4A4F48-4D3B-0BD4-3582-E9588E5CD9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10671B-777D-965B-28EA-D7C7D5FA3C6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0516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0E13E-68AB-4E57-487D-372A35C32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1153D4-532C-34C6-FFDC-B7D9AF933C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1A7800-B125-B9D1-BA21-C05E9C2583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A89CC8-B9A8-70AE-4C3E-6CE7FC3488B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07969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5494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25</a:t>
            </a:fld>
            <a:endParaRPr lang="en-US" altLang="zh-CN" noProof="0" dirty="0"/>
          </a:p>
        </p:txBody>
      </p:sp>
    </p:spTree>
    <p:extLst>
      <p:ext uri="{BB962C8B-B14F-4D97-AF65-F5344CB8AC3E}">
        <p14:creationId xmlns:p14="http://schemas.microsoft.com/office/powerpoint/2010/main" val="1181820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accent6"/>
        </a:solidFill>
        <a:effectLst/>
      </p:bgPr>
    </p:bg>
    <p:spTree>
      <p:nvGrpSpPr>
        <p:cNvPr id="1" name=""/>
        <p:cNvGrpSpPr/>
        <p:nvPr/>
      </p:nvGrpSpPr>
      <p:grpSpPr>
        <a:xfrm>
          <a:off x="0" y="0"/>
          <a:ext cx="0" cy="0"/>
          <a:chOff x="0" y="0"/>
          <a:chExt cx="0" cy="0"/>
        </a:xfrm>
      </p:grpSpPr>
      <p:pic>
        <p:nvPicPr>
          <p:cNvPr id="13" name="Shape 33">
            <a:extLst>
              <a:ext uri="{FF2B5EF4-FFF2-40B4-BE49-F238E27FC236}">
                <a16:creationId xmlns:a16="http://schemas.microsoft.com/office/drawing/2014/main" id="{4D81E37E-7366-D88D-83B8-BBA577CA462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9897686" y="106446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pic>
        <p:nvPicPr>
          <p:cNvPr id="12" name="Shape 31">
            <a:extLst>
              <a:ext uri="{FF2B5EF4-FFF2-40B4-BE49-F238E27FC236}">
                <a16:creationId xmlns:a16="http://schemas.microsoft.com/office/drawing/2014/main" id="{A2E096B7-3B4F-355B-58E5-41784AC8BE29}"/>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2555" b="2555"/>
          <a:stretch>
            <a:fillRect/>
          </a:stretch>
        </p:blipFill>
        <p:spPr>
          <a:xfrm>
            <a:off x="6284315" y="398445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144292" y="731520"/>
            <a:ext cx="5029200" cy="3291840"/>
          </a:xfrm>
        </p:spPr>
        <p:txBody>
          <a:bodyPr anchor="b">
            <a:normAutofit/>
          </a:bodyPr>
          <a:lstStyle>
            <a:lvl1pPr>
              <a:defRPr sz="4800"/>
            </a:lvl1pPr>
          </a:lstStyle>
          <a:p>
            <a:r>
              <a:rPr lang="en-US" noProof="0"/>
              <a:t>Click to edit Master title style</a:t>
            </a:r>
            <a:endParaRPr lang="en-US" noProof="0" dirty="0"/>
          </a:p>
        </p:txBody>
      </p:sp>
      <p:cxnSp>
        <p:nvCxnSpPr>
          <p:cNvPr id="24" name="Straight Connector 2">
            <a:extLst>
              <a:ext uri="{FF2B5EF4-FFF2-40B4-BE49-F238E27FC236}">
                <a16:creationId xmlns:a16="http://schemas.microsoft.com/office/drawing/2014/main" id="{F1FCCFDB-D985-4322-AC87-F69214893708}"/>
              </a:ext>
            </a:extLst>
          </p:cNvPr>
          <p:cNvCxnSpPr/>
          <p:nvPr userDrawn="1"/>
        </p:nvCxnSpPr>
        <p:spPr>
          <a:xfrm>
            <a:off x="1168533" y="4172084"/>
            <a:ext cx="0" cy="760288"/>
          </a:xfrm>
          <a:prstGeom prst="line">
            <a:avLst/>
          </a:prstGeom>
          <a:noFill/>
          <a:ln w="19050" cap="flat" cmpd="sng" algn="ctr">
            <a:solidFill>
              <a:srgbClr val="D84400"/>
            </a:solidFill>
            <a:prstDash val="solid"/>
            <a:miter lim="800000"/>
          </a:ln>
          <a:effectLst/>
        </p:spPr>
      </p:cxn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260894" y="4172084"/>
            <a:ext cx="4912598" cy="914400"/>
          </a:xfrm>
          <a:prstGeom prst="rect">
            <a:avLst/>
          </a:prstGeom>
        </p:spPr>
        <p:txBody>
          <a:bodyPr>
            <a:normAutofit/>
          </a:bodyPr>
          <a:lstStyle>
            <a:lvl1pPr marL="0" indent="0">
              <a:lnSpc>
                <a:spcPct val="100000"/>
              </a:lnSpc>
              <a:buNone/>
              <a:defRPr sz="20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47" name="Content placeholder 47">
            <a:extLst>
              <a:ext uri="{FF2B5EF4-FFF2-40B4-BE49-F238E27FC236}">
                <a16:creationId xmlns:a16="http://schemas.microsoft.com/office/drawing/2014/main" id="{0FFAAB58-ABE4-41AC-B94E-432936CE0301}"/>
              </a:ext>
            </a:extLst>
          </p:cNvPr>
          <p:cNvSpPr>
            <a:spLocks noGrp="1"/>
          </p:cNvSpPr>
          <p:nvPr>
            <p:ph type="pic" sz="quarter" idx="47" hasCustomPrompt="1"/>
          </p:nvPr>
        </p:nvSpPr>
        <p:spPr>
          <a:xfrm>
            <a:off x="6742557" y="821836"/>
            <a:ext cx="4405503" cy="5066346"/>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9" name="Freeform: Shape 11">
            <a:extLst>
              <a:ext uri="{FF2B5EF4-FFF2-40B4-BE49-F238E27FC236}">
                <a16:creationId xmlns:a16="http://schemas.microsoft.com/office/drawing/2014/main" id="{9ECA281C-F2CB-AE9D-DCD6-F94D3FEE2E67}"/>
              </a:ext>
            </a:extLst>
          </p:cNvPr>
          <p:cNvSpPr/>
          <p:nvPr userDrawn="1"/>
        </p:nvSpPr>
        <p:spPr>
          <a:xfrm>
            <a:off x="7441324" y="5568778"/>
            <a:ext cx="829927" cy="94945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3496649517"/>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518B595-5A04-0768-52B1-73F11E4754EA}"/>
              </a:ext>
            </a:extLst>
          </p:cNvPr>
          <p:cNvSpPr>
            <a:spLocks noGrp="1"/>
          </p:cNvSpPr>
          <p:nvPr>
            <p:ph type="title"/>
          </p:nvPr>
        </p:nvSpPr>
        <p:spPr>
          <a:xfrm>
            <a:off x="914400" y="3429000"/>
            <a:ext cx="4206240" cy="2377440"/>
          </a:xfrm>
        </p:spPr>
        <p:txBody>
          <a:bodyPr anchor="t">
            <a:noAutofit/>
          </a:bodyPr>
          <a:lstStyle>
            <a:lvl1pPr>
              <a:defRPr sz="3600"/>
            </a:lvl1pPr>
          </a:lstStyle>
          <a:p>
            <a:r>
              <a:rPr lang="en-US" noProof="0"/>
              <a:t>Click to edit Master title style</a:t>
            </a:r>
            <a:endParaRPr lang="en-US" noProof="0" dirty="0"/>
          </a:p>
        </p:txBody>
      </p:sp>
      <p:sp>
        <p:nvSpPr>
          <p:cNvPr id="6" name="Content Placeholder 4">
            <a:extLst>
              <a:ext uri="{FF2B5EF4-FFF2-40B4-BE49-F238E27FC236}">
                <a16:creationId xmlns:a16="http://schemas.microsoft.com/office/drawing/2014/main" id="{73CCCCFD-E0FE-BDB7-CF9D-FCA345E6BA55}"/>
              </a:ext>
            </a:extLst>
          </p:cNvPr>
          <p:cNvSpPr>
            <a:spLocks noGrp="1"/>
          </p:cNvSpPr>
          <p:nvPr>
            <p:ph sz="quarter" idx="35"/>
          </p:nvPr>
        </p:nvSpPr>
        <p:spPr>
          <a:xfrm>
            <a:off x="5394325" y="3429000"/>
            <a:ext cx="3475038" cy="2378075"/>
          </a:xfrm>
        </p:spPr>
        <p:txBody>
          <a:bodyPr anchor="ctr"/>
          <a:lstStyle>
            <a:lvl1pPr marL="347472">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Shape 4">
            <a:extLst>
              <a:ext uri="{FF2B5EF4-FFF2-40B4-BE49-F238E27FC236}">
                <a16:creationId xmlns:a16="http://schemas.microsoft.com/office/drawing/2014/main" id="{AE722AFD-22D7-4BD8-B055-3867C3800E16}"/>
              </a:ext>
            </a:extLst>
          </p:cNvPr>
          <p:cNvSpPr/>
          <p:nvPr userDrawn="1"/>
        </p:nvSpPr>
        <p:spPr>
          <a:xfrm>
            <a:off x="6282845" y="525294"/>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3" name="Freeform: Shape 12">
            <a:extLst>
              <a:ext uri="{FF2B5EF4-FFF2-40B4-BE49-F238E27FC236}">
                <a16:creationId xmlns:a16="http://schemas.microsoft.com/office/drawing/2014/main" id="{5D0355E4-3980-42A9-9376-74163520D39D}"/>
              </a:ext>
            </a:extLst>
          </p:cNvPr>
          <p:cNvSpPr/>
          <p:nvPr userDrawn="1"/>
        </p:nvSpPr>
        <p:spPr>
          <a:xfrm>
            <a:off x="8375472" y="496110"/>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6" name="Freeform: Shape 15">
            <a:extLst>
              <a:ext uri="{FF2B5EF4-FFF2-40B4-BE49-F238E27FC236}">
                <a16:creationId xmlns:a16="http://schemas.microsoft.com/office/drawing/2014/main" id="{B9D430ED-A815-4274-966C-8192C4230569}"/>
              </a:ext>
            </a:extLst>
          </p:cNvPr>
          <p:cNvSpPr/>
          <p:nvPr userDrawn="1"/>
        </p:nvSpPr>
        <p:spPr>
          <a:xfrm>
            <a:off x="9403474" y="231031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29" name="Freeform 28">
            <a:extLst>
              <a:ext uri="{FF2B5EF4-FFF2-40B4-BE49-F238E27FC236}">
                <a16:creationId xmlns:a16="http://schemas.microsoft.com/office/drawing/2014/main" id="{0B88ADED-0863-78D3-7710-E131932E965F}"/>
              </a:ext>
            </a:extLst>
          </p:cNvPr>
          <p:cNvSpPr/>
          <p:nvPr userDrawn="1"/>
        </p:nvSpPr>
        <p:spPr>
          <a:xfrm>
            <a:off x="10460480" y="505838"/>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8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8"/>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27">
            <a:extLst>
              <a:ext uri="{FF2B5EF4-FFF2-40B4-BE49-F238E27FC236}">
                <a16:creationId xmlns:a16="http://schemas.microsoft.com/office/drawing/2014/main" id="{32435EB1-8BEE-9EEE-D9E4-E53D56B7E09C}"/>
              </a:ext>
            </a:extLst>
          </p:cNvPr>
          <p:cNvSpPr/>
          <p:nvPr userDrawn="1"/>
        </p:nvSpPr>
        <p:spPr>
          <a:xfrm>
            <a:off x="11498097" y="2436654"/>
            <a:ext cx="698022" cy="1868948"/>
          </a:xfrm>
          <a:custGeom>
            <a:avLst/>
            <a:gdLst>
              <a:gd name="connsiteX0" fmla="*/ 698022 w 698022"/>
              <a:gd name="connsiteY0" fmla="*/ 0 h 1868948"/>
              <a:gd name="connsiteX1" fmla="*/ 698022 w 698022"/>
              <a:gd name="connsiteY1" fmla="*/ 1868948 h 1868948"/>
              <a:gd name="connsiteX2" fmla="*/ 0 w 698022"/>
              <a:gd name="connsiteY2" fmla="*/ 1477709 h 1868948"/>
              <a:gd name="connsiteX3" fmla="*/ 0 w 698022"/>
              <a:gd name="connsiteY3" fmla="*/ 397939 h 1868948"/>
            </a:gdLst>
            <a:ahLst/>
            <a:cxnLst>
              <a:cxn ang="0">
                <a:pos x="connsiteX0" y="connsiteY0"/>
              </a:cxn>
              <a:cxn ang="0">
                <a:pos x="connsiteX1" y="connsiteY1"/>
              </a:cxn>
              <a:cxn ang="0">
                <a:pos x="connsiteX2" y="connsiteY2"/>
              </a:cxn>
              <a:cxn ang="0">
                <a:pos x="connsiteX3" y="connsiteY3"/>
              </a:cxn>
            </a:cxnLst>
            <a:rect l="l" t="t" r="r" b="b"/>
            <a:pathLst>
              <a:path w="698022" h="1868948">
                <a:moveTo>
                  <a:pt x="698022" y="0"/>
                </a:moveTo>
                <a:lnTo>
                  <a:pt x="698022" y="1868948"/>
                </a:lnTo>
                <a:lnTo>
                  <a:pt x="0" y="1477709"/>
                </a:lnTo>
                <a:lnTo>
                  <a:pt x="0" y="3979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29">
            <a:extLst>
              <a:ext uri="{FF2B5EF4-FFF2-40B4-BE49-F238E27FC236}">
                <a16:creationId xmlns:a16="http://schemas.microsoft.com/office/drawing/2014/main" id="{2692688E-3654-181E-6244-F2CED7612746}"/>
              </a:ext>
            </a:extLst>
          </p:cNvPr>
          <p:cNvSpPr/>
          <p:nvPr userDrawn="1"/>
        </p:nvSpPr>
        <p:spPr>
          <a:xfrm>
            <a:off x="10460480" y="4114794"/>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9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9"/>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 name="Footer Placeholder 1">
            <a:extLst>
              <a:ext uri="{FF2B5EF4-FFF2-40B4-BE49-F238E27FC236}">
                <a16:creationId xmlns:a16="http://schemas.microsoft.com/office/drawing/2014/main" id="{D6B1A7E0-D0BF-7FCA-D296-94BFC0D611C5}"/>
              </a:ext>
            </a:extLst>
          </p:cNvPr>
          <p:cNvSpPr>
            <a:spLocks noGrp="1"/>
          </p:cNvSpPr>
          <p:nvPr>
            <p:ph type="ftr" sz="quarter" idx="33"/>
          </p:nvPr>
        </p:nvSpPr>
        <p:spPr/>
        <p:txBody>
          <a:bodyPr/>
          <a:lstStyle/>
          <a:p>
            <a:endParaRPr lang="en-US" noProof="0" dirty="0"/>
          </a:p>
        </p:txBody>
      </p:sp>
      <p:sp>
        <p:nvSpPr>
          <p:cNvPr id="3" name="Slide Number Placeholder 2">
            <a:extLst>
              <a:ext uri="{FF2B5EF4-FFF2-40B4-BE49-F238E27FC236}">
                <a16:creationId xmlns:a16="http://schemas.microsoft.com/office/drawing/2014/main" id="{FCAC10D1-DF42-8734-0793-84312B963E62}"/>
              </a:ext>
            </a:extLst>
          </p:cNvPr>
          <p:cNvSpPr>
            <a:spLocks noGrp="1"/>
          </p:cNvSpPr>
          <p:nvPr>
            <p:ph type="sldNum" sz="quarter" idx="34"/>
          </p:nvPr>
        </p:nvSpPr>
        <p:spPr/>
        <p:txBody>
          <a:bodyPr/>
          <a:lstStyle/>
          <a:p>
            <a:fld id="{47FEACEE-25B4-4A2D-B147-27296E36371D}" type="slidenum">
              <a:rPr lang="en-US" altLang="zh-CN" noProof="0" smtClean="0"/>
              <a:pPr/>
              <a:t>‹#›</a:t>
            </a:fld>
            <a:endParaRPr lang="en-US" altLang="zh-CN" noProof="0" dirty="0"/>
          </a:p>
        </p:txBody>
      </p:sp>
      <p:sp>
        <p:nvSpPr>
          <p:cNvPr id="8" name="Freeform 7">
            <a:extLst>
              <a:ext uri="{FF2B5EF4-FFF2-40B4-BE49-F238E27FC236}">
                <a16:creationId xmlns:a16="http://schemas.microsoft.com/office/drawing/2014/main" id="{24C8F37E-3F74-F3FA-C9D8-7083DF2BBECC}"/>
              </a:ext>
            </a:extLst>
          </p:cNvPr>
          <p:cNvSpPr/>
          <p:nvPr userDrawn="1"/>
        </p:nvSpPr>
        <p:spPr>
          <a:xfrm>
            <a:off x="7325349"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FB905CE6-1C2F-E053-4D14-6B86F4EFDC10}"/>
              </a:ext>
            </a:extLst>
          </p:cNvPr>
          <p:cNvSpPr/>
          <p:nvPr userDrawn="1"/>
        </p:nvSpPr>
        <p:spPr>
          <a:xfrm>
            <a:off x="9416816"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12">
            <a:extLst>
              <a:ext uri="{FF2B5EF4-FFF2-40B4-BE49-F238E27FC236}">
                <a16:creationId xmlns:a16="http://schemas.microsoft.com/office/drawing/2014/main" id="{0B2D3BF4-495E-23C2-9911-15BC9E0D8EA7}"/>
              </a:ext>
            </a:extLst>
          </p:cNvPr>
          <p:cNvSpPr/>
          <p:nvPr userDrawn="1"/>
        </p:nvSpPr>
        <p:spPr>
          <a:xfrm>
            <a:off x="1571157" y="505838"/>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8" name="Freeform 17">
            <a:extLst>
              <a:ext uri="{FF2B5EF4-FFF2-40B4-BE49-F238E27FC236}">
                <a16:creationId xmlns:a16="http://schemas.microsoft.com/office/drawing/2014/main" id="{62629C19-89EB-BC19-9230-7F7675E16EFF}"/>
              </a:ext>
            </a:extLst>
          </p:cNvPr>
          <p:cNvSpPr/>
          <p:nvPr userDrawn="1"/>
        </p:nvSpPr>
        <p:spPr>
          <a:xfrm>
            <a:off x="521034"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143481105"/>
      </p:ext>
    </p:extLst>
  </p:cSld>
  <p:clrMapOvr>
    <a:masterClrMapping/>
  </p:clrMapOvr>
  <p:extLst>
    <p:ext uri="{DCECCB84-F9BA-43D5-87BE-67443E8EF086}">
      <p15:sldGuideLst xmlns:p15="http://schemas.microsoft.com/office/powerpoint/2012/main">
        <p15:guide id="1" orient="horz" pos="528">
          <p15:clr>
            <a:srgbClr val="FBAE40"/>
          </p15:clr>
        </p15:guide>
        <p15:guide id="2" pos="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5998464" y="731520"/>
            <a:ext cx="5029200" cy="3291840"/>
          </a:xfrm>
        </p:spPr>
        <p:txBody>
          <a:bodyPr anchor="b">
            <a:normAutofit/>
          </a:bodyPr>
          <a:lstStyle/>
          <a:p>
            <a:r>
              <a:rPr lang="en-US" noProof="0"/>
              <a:t>Click to edit Master title style</a:t>
            </a:r>
            <a:endParaRPr lang="en-US" noProof="0" dirty="0"/>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6117336" y="4172084"/>
            <a:ext cx="4910328" cy="1005840"/>
          </a:xfrm>
          <a:prstGeom prst="rect">
            <a:avLst/>
          </a:prstGeom>
        </p:spPr>
        <p:txBody>
          <a:bodyPr>
            <a:normAutofit/>
          </a:bodyPr>
          <a:lstStyle>
            <a:lvl1pPr marL="0" indent="0">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2" name="Freeform: Shape 5">
            <a:extLst>
              <a:ext uri="{FF2B5EF4-FFF2-40B4-BE49-F238E27FC236}">
                <a16:creationId xmlns:a16="http://schemas.microsoft.com/office/drawing/2014/main" id="{B17C1EC9-3787-8D41-B5F1-BF16FD5C7ACB}"/>
              </a:ext>
            </a:extLst>
          </p:cNvPr>
          <p:cNvSpPr/>
          <p:nvPr userDrawn="1"/>
        </p:nvSpPr>
        <p:spPr>
          <a:xfrm>
            <a:off x="3843559" y="722518"/>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4" name="Freeform: Shape 6">
            <a:extLst>
              <a:ext uri="{FF2B5EF4-FFF2-40B4-BE49-F238E27FC236}">
                <a16:creationId xmlns:a16="http://schemas.microsoft.com/office/drawing/2014/main" id="{E945D8B2-8BED-B43F-8D56-AB19D0D29970}"/>
              </a:ext>
            </a:extLst>
          </p:cNvPr>
          <p:cNvSpPr/>
          <p:nvPr userDrawn="1"/>
        </p:nvSpPr>
        <p:spPr>
          <a:xfrm>
            <a:off x="1223929" y="1436914"/>
            <a:ext cx="2857005"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noProof="0" dirty="0"/>
          </a:p>
        </p:txBody>
      </p:sp>
      <p:sp>
        <p:nvSpPr>
          <p:cNvPr id="5" name="Freeform: Shape 7">
            <a:extLst>
              <a:ext uri="{FF2B5EF4-FFF2-40B4-BE49-F238E27FC236}">
                <a16:creationId xmlns:a16="http://schemas.microsoft.com/office/drawing/2014/main" id="{3853EA5E-735A-20F3-684A-C0AD030EC2D4}"/>
              </a:ext>
            </a:extLst>
          </p:cNvPr>
          <p:cNvSpPr/>
          <p:nvPr userDrawn="1"/>
        </p:nvSpPr>
        <p:spPr>
          <a:xfrm>
            <a:off x="758702" y="3457554"/>
            <a:ext cx="1208037"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6" name="Freeform: Shape 11">
            <a:extLst>
              <a:ext uri="{FF2B5EF4-FFF2-40B4-BE49-F238E27FC236}">
                <a16:creationId xmlns:a16="http://schemas.microsoft.com/office/drawing/2014/main" id="{75DB4848-0824-8316-ED27-44DF37AD6F3D}"/>
              </a:ext>
            </a:extLst>
          </p:cNvPr>
          <p:cNvSpPr/>
          <p:nvPr userDrawn="1"/>
        </p:nvSpPr>
        <p:spPr>
          <a:xfrm>
            <a:off x="2917915" y="4662164"/>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cxnSp>
        <p:nvCxnSpPr>
          <p:cNvPr id="7" name="Straight Connector 2">
            <a:extLst>
              <a:ext uri="{FF2B5EF4-FFF2-40B4-BE49-F238E27FC236}">
                <a16:creationId xmlns:a16="http://schemas.microsoft.com/office/drawing/2014/main" id="{8784B377-2FE4-4091-C29F-46938ECFA73E}"/>
              </a:ext>
            </a:extLst>
          </p:cNvPr>
          <p:cNvCxnSpPr/>
          <p:nvPr userDrawn="1"/>
        </p:nvCxnSpPr>
        <p:spPr>
          <a:xfrm>
            <a:off x="5998709" y="4172084"/>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2612047778"/>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with image">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143000" y="3200400"/>
            <a:ext cx="5029200" cy="2743200"/>
          </a:xfrm>
        </p:spPr>
        <p:txBody>
          <a:bodyPr anchor="t">
            <a:normAutofit/>
          </a:bodyPr>
          <a:lstStyle>
            <a:lvl1pPr>
              <a:defRPr sz="4800"/>
            </a:lvl1pPr>
          </a:lstStyle>
          <a:p>
            <a:r>
              <a:rPr lang="en-US" noProof="0"/>
              <a:t>Click to edit Master title style</a:t>
            </a:r>
            <a:endParaRPr lang="en-US" noProof="0" dirty="0"/>
          </a:p>
        </p:txBody>
      </p:sp>
      <p:pic>
        <p:nvPicPr>
          <p:cNvPr id="10" name="Picture Placeholder 31">
            <a:extLst>
              <a:ext uri="{FF2B5EF4-FFF2-40B4-BE49-F238E27FC236}">
                <a16:creationId xmlns:a16="http://schemas.microsoft.com/office/drawing/2014/main" id="{373D33A6-83B0-5538-2873-8856E4E60DC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rcRect t="2555" b="2555"/>
          <a:stretch>
            <a:fillRect/>
          </a:stretch>
        </p:blipFill>
        <p:spPr>
          <a:xfrm>
            <a:off x="6504265" y="3029080"/>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accent5">
              <a:alpha val="30000"/>
            </a:schemeClr>
          </a:solidFill>
        </p:spPr>
      </p:pic>
      <p:sp>
        <p:nvSpPr>
          <p:cNvPr id="7" name="Content placeholder 47">
            <a:extLst>
              <a:ext uri="{FF2B5EF4-FFF2-40B4-BE49-F238E27FC236}">
                <a16:creationId xmlns:a16="http://schemas.microsoft.com/office/drawing/2014/main" id="{3944D979-8121-82AA-A130-38072F1EA83F}"/>
              </a:ext>
            </a:extLst>
          </p:cNvPr>
          <p:cNvSpPr>
            <a:spLocks noGrp="1"/>
          </p:cNvSpPr>
          <p:nvPr>
            <p:ph type="pic" sz="quarter" idx="47" hasCustomPrompt="1"/>
          </p:nvPr>
        </p:nvSpPr>
        <p:spPr>
          <a:xfrm>
            <a:off x="7493157" y="5291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261872" y="2240280"/>
            <a:ext cx="5029200" cy="760288"/>
          </a:xfrm>
          <a:prstGeom prst="rect">
            <a:avLst/>
          </a:prstGeom>
        </p:spPr>
        <p:txBody>
          <a:bodyPr anchor="b">
            <a:normAutofit/>
          </a:bodyPr>
          <a:lstStyle>
            <a:lvl1pPr marL="0" indent="0">
              <a:lnSpc>
                <a:spcPct val="100000"/>
              </a:lnSpc>
              <a:buNone/>
              <a:defRPr sz="20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5" name="Freeform: Shape 25">
            <a:extLst>
              <a:ext uri="{FF2B5EF4-FFF2-40B4-BE49-F238E27FC236}">
                <a16:creationId xmlns:a16="http://schemas.microsoft.com/office/drawing/2014/main" id="{8A1DBD66-3066-DF70-EF94-95DF0D7A6503}"/>
              </a:ext>
            </a:extLst>
          </p:cNvPr>
          <p:cNvSpPr/>
          <p:nvPr userDrawn="1"/>
        </p:nvSpPr>
        <p:spPr>
          <a:xfrm flipH="1">
            <a:off x="7400972" y="4594440"/>
            <a:ext cx="1347680" cy="158117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Freeform: Shape 11">
            <a:extLst>
              <a:ext uri="{FF2B5EF4-FFF2-40B4-BE49-F238E27FC236}">
                <a16:creationId xmlns:a16="http://schemas.microsoft.com/office/drawing/2014/main" id="{D2CC929C-40BF-4EF5-7910-7F657CAF8CA9}"/>
              </a:ext>
            </a:extLst>
          </p:cNvPr>
          <p:cNvSpPr/>
          <p:nvPr userDrawn="1"/>
        </p:nvSpPr>
        <p:spPr>
          <a:xfrm>
            <a:off x="6521016" y="4772906"/>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cxnSp>
        <p:nvCxnSpPr>
          <p:cNvPr id="9" name="Straight Connector 2">
            <a:extLst>
              <a:ext uri="{FF2B5EF4-FFF2-40B4-BE49-F238E27FC236}">
                <a16:creationId xmlns:a16="http://schemas.microsoft.com/office/drawing/2014/main" id="{66E94398-47F0-267C-6791-5C30B1CEF496}"/>
              </a:ext>
            </a:extLst>
          </p:cNvPr>
          <p:cNvCxnSpPr/>
          <p:nvPr userDrawn="1"/>
        </p:nvCxnSpPr>
        <p:spPr>
          <a:xfrm>
            <a:off x="1142663" y="2282891"/>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777926280"/>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sp>
        <p:nvSpPr>
          <p:cNvPr id="11" name="Title Placeholder 4">
            <a:extLst>
              <a:ext uri="{FF2B5EF4-FFF2-40B4-BE49-F238E27FC236}">
                <a16:creationId xmlns:a16="http://schemas.microsoft.com/office/drawing/2014/main" id="{05751864-B11A-0286-13EA-2AC2A2C8DD5D}"/>
              </a:ext>
            </a:extLst>
          </p:cNvPr>
          <p:cNvSpPr>
            <a:spLocks noGrp="1"/>
          </p:cNvSpPr>
          <p:nvPr>
            <p:ph type="title"/>
          </p:nvPr>
        </p:nvSpPr>
        <p:spPr>
          <a:xfrm>
            <a:off x="914400" y="731520"/>
            <a:ext cx="4663440" cy="1737360"/>
          </a:xfrm>
          <a:prstGeom prst="rect">
            <a:avLst/>
          </a:prstGeom>
        </p:spPr>
        <p:txBody>
          <a:bodyPr vert="horz" lIns="91440" tIns="45720" rIns="91440" bIns="45720" rtlCol="0"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E7A93C-2947-B6E4-C693-7C485DDC0135}"/>
              </a:ext>
            </a:extLst>
          </p:cNvPr>
          <p:cNvSpPr>
            <a:spLocks noGrp="1"/>
          </p:cNvSpPr>
          <p:nvPr>
            <p:ph idx="1"/>
          </p:nvPr>
        </p:nvSpPr>
        <p:spPr>
          <a:xfrm>
            <a:off x="5852160" y="731520"/>
            <a:ext cx="5486400" cy="173736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E8A3F288-990F-014E-F099-1E3091477CA7}"/>
              </a:ext>
            </a:extLst>
          </p:cNvPr>
          <p:cNvSpPr>
            <a:spLocks noGrp="1"/>
          </p:cNvSpPr>
          <p:nvPr>
            <p:ph idx="30"/>
          </p:nvPr>
        </p:nvSpPr>
        <p:spPr>
          <a:xfrm>
            <a:off x="914400" y="2743200"/>
            <a:ext cx="8348472" cy="3374136"/>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reeform: Shape 5">
            <a:extLst>
              <a:ext uri="{FF2B5EF4-FFF2-40B4-BE49-F238E27FC236}">
                <a16:creationId xmlns:a16="http://schemas.microsoft.com/office/drawing/2014/main" id="{3F619E6B-153E-B522-47EB-4104C405736C}"/>
              </a:ext>
            </a:extLst>
          </p:cNvPr>
          <p:cNvSpPr/>
          <p:nvPr userDrawn="1"/>
        </p:nvSpPr>
        <p:spPr>
          <a:xfrm>
            <a:off x="10551278" y="4665388"/>
            <a:ext cx="603952"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Freeform 11">
            <a:extLst>
              <a:ext uri="{FF2B5EF4-FFF2-40B4-BE49-F238E27FC236}">
                <a16:creationId xmlns:a16="http://schemas.microsoft.com/office/drawing/2014/main" id="{687A7B3D-E004-6D6A-5979-8F1BADBC9237}"/>
              </a:ext>
            </a:extLst>
          </p:cNvPr>
          <p:cNvSpPr/>
          <p:nvPr userDrawn="1"/>
        </p:nvSpPr>
        <p:spPr>
          <a:xfrm>
            <a:off x="10524774" y="5146146"/>
            <a:ext cx="1667226"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1">
            <a:extLst>
              <a:ext uri="{FF2B5EF4-FFF2-40B4-BE49-F238E27FC236}">
                <a16:creationId xmlns:a16="http://schemas.microsoft.com/office/drawing/2014/main" id="{A4CA3A93-BDBF-112D-54A0-05BF6B06BCC1}"/>
              </a:ext>
            </a:extLst>
          </p:cNvPr>
          <p:cNvSpPr/>
          <p:nvPr userDrawn="1"/>
        </p:nvSpPr>
        <p:spPr>
          <a:xfrm>
            <a:off x="10177285" y="5347130"/>
            <a:ext cx="748554"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2" name="Footer Placeholder 1">
            <a:extLst>
              <a:ext uri="{FF2B5EF4-FFF2-40B4-BE49-F238E27FC236}">
                <a16:creationId xmlns:a16="http://schemas.microsoft.com/office/drawing/2014/main" id="{5F7A154B-D8F5-C1FB-307D-496380875BD1}"/>
              </a:ext>
            </a:extLst>
          </p:cNvPr>
          <p:cNvSpPr>
            <a:spLocks noGrp="1"/>
          </p:cNvSpPr>
          <p:nvPr>
            <p:ph type="ftr" sz="quarter" idx="28"/>
          </p:nvPr>
        </p:nvSpPr>
        <p:spPr/>
        <p:txBody>
          <a:bodyPr>
            <a:noAutofit/>
          </a:bodyPr>
          <a:lstStyle/>
          <a:p>
            <a:endParaRPr lang="en-US" noProof="0" dirty="0"/>
          </a:p>
        </p:txBody>
      </p:sp>
      <p:sp>
        <p:nvSpPr>
          <p:cNvPr id="5" name="Slide Number Placeholder 4">
            <a:extLst>
              <a:ext uri="{FF2B5EF4-FFF2-40B4-BE49-F238E27FC236}">
                <a16:creationId xmlns:a16="http://schemas.microsoft.com/office/drawing/2014/main" id="{D728715E-D2CE-A33E-1A28-4E627F239BBE}"/>
              </a:ext>
            </a:extLst>
          </p:cNvPr>
          <p:cNvSpPr>
            <a:spLocks noGrp="1"/>
          </p:cNvSpPr>
          <p:nvPr>
            <p:ph type="sldNum" sz="quarter" idx="29"/>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2121256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C1D3CF-F6AF-93EB-C40E-C278E58442C0}"/>
              </a:ext>
            </a:extLst>
          </p:cNvPr>
          <p:cNvSpPr>
            <a:spLocks noGrp="1"/>
          </p:cNvSpPr>
          <p:nvPr>
            <p:ph type="title"/>
          </p:nvPr>
        </p:nvSpPr>
        <p:spPr>
          <a:xfrm>
            <a:off x="914400" y="731520"/>
            <a:ext cx="3931920" cy="2103120"/>
          </a:xfrm>
        </p:spPr>
        <p:txBody>
          <a:bodyPr anchor="b">
            <a:normAutofit/>
          </a:bodyPr>
          <a:lstStyle>
            <a:lvl1pPr>
              <a:defRPr sz="3600"/>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2317990C-ED42-30BE-0501-F9C5B4A48B73}"/>
              </a:ext>
            </a:extLst>
          </p:cNvPr>
          <p:cNvSpPr>
            <a:spLocks noGrp="1"/>
          </p:cNvSpPr>
          <p:nvPr>
            <p:ph idx="1"/>
          </p:nvPr>
        </p:nvSpPr>
        <p:spPr>
          <a:xfrm>
            <a:off x="914400" y="3108960"/>
            <a:ext cx="3931920" cy="265176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Picture Placeholder 7">
            <a:extLst>
              <a:ext uri="{FF2B5EF4-FFF2-40B4-BE49-F238E27FC236}">
                <a16:creationId xmlns:a16="http://schemas.microsoft.com/office/drawing/2014/main" id="{4AC62875-1B1B-E814-6549-162A8DBF8929}"/>
              </a:ext>
            </a:extLst>
          </p:cNvPr>
          <p:cNvSpPr>
            <a:spLocks noGrp="1"/>
          </p:cNvSpPr>
          <p:nvPr>
            <p:ph type="pic" sz="quarter" idx="54"/>
          </p:nvPr>
        </p:nvSpPr>
        <p:spPr>
          <a:xfrm>
            <a:off x="5745002" y="0"/>
            <a:ext cx="6446999" cy="6858000"/>
          </a:xfrm>
          <a:custGeom>
            <a:avLst/>
            <a:gdLst>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close/>
              </a:path>
            </a:pathLst>
          </a:custGeom>
        </p:spPr>
        <p:txBody>
          <a:bodyPr wrap="square" anchor="ctr">
            <a:noAutofit/>
          </a:bodyPr>
          <a:lstStyle>
            <a:lvl1pPr marL="0" indent="0">
              <a:buNone/>
              <a:defRPr sz="1600"/>
            </a:lvl1pPr>
          </a:lstStyle>
          <a:p>
            <a:r>
              <a:rPr lang="en-US"/>
              <a:t>Click icon to add picture</a:t>
            </a:r>
            <a:endParaRPr lang="en-US" dirty="0"/>
          </a:p>
        </p:txBody>
      </p:sp>
      <p:sp>
        <p:nvSpPr>
          <p:cNvPr id="5" name="Footer Placeholder 4">
            <a:extLst>
              <a:ext uri="{FF2B5EF4-FFF2-40B4-BE49-F238E27FC236}">
                <a16:creationId xmlns:a16="http://schemas.microsoft.com/office/drawing/2014/main" id="{41F6C45B-70BB-86F1-1866-F93BEC26ACF8}"/>
              </a:ext>
            </a:extLst>
          </p:cNvPr>
          <p:cNvSpPr>
            <a:spLocks noGrp="1"/>
          </p:cNvSpPr>
          <p:nvPr>
            <p:ph type="ftr" sz="quarter" idx="52"/>
          </p:nvPr>
        </p:nvSpPr>
        <p:spPr/>
        <p:txBody>
          <a:bodyPr>
            <a:noAutofit/>
          </a:bodyPr>
          <a:lstStyle/>
          <a:p>
            <a:endParaRPr lang="en-US" noProof="0" dirty="0"/>
          </a:p>
        </p:txBody>
      </p:sp>
      <p:sp>
        <p:nvSpPr>
          <p:cNvPr id="7" name="Slide Number Placeholder 6">
            <a:extLst>
              <a:ext uri="{FF2B5EF4-FFF2-40B4-BE49-F238E27FC236}">
                <a16:creationId xmlns:a16="http://schemas.microsoft.com/office/drawing/2014/main" id="{0870044D-485D-043B-9D5B-C01AA8E06447}"/>
              </a:ext>
            </a:extLst>
          </p:cNvPr>
          <p:cNvSpPr>
            <a:spLocks noGrp="1"/>
          </p:cNvSpPr>
          <p:nvPr>
            <p:ph type="sldNum" sz="quarter" idx="53"/>
          </p:nvPr>
        </p:nvSpPr>
        <p:spPr/>
        <p:txBody>
          <a:bodyPr>
            <a:noAutofit/>
          </a:bodyPr>
          <a:lstStyle/>
          <a:p>
            <a:fld id="{47FEACEE-25B4-4A2D-B147-27296E36371D}" type="slidenum">
              <a:rPr lang="en-US" altLang="zh-CN" noProof="0" smtClean="0"/>
              <a:pPr/>
              <a:t>‹#›</a:t>
            </a:fld>
            <a:endParaRPr lang="en-US" altLang="zh-CN" noProof="0" dirty="0"/>
          </a:p>
        </p:txBody>
      </p:sp>
      <p:sp>
        <p:nvSpPr>
          <p:cNvPr id="2" name="Freeform: Shape 1">
            <a:extLst>
              <a:ext uri="{FF2B5EF4-FFF2-40B4-BE49-F238E27FC236}">
                <a16:creationId xmlns:a16="http://schemas.microsoft.com/office/drawing/2014/main" id="{D91FB993-29E1-3DBD-8335-7970016F8DE7}"/>
              </a:ext>
              <a:ext uri="{C183D7F6-B498-43B3-948B-1728B52AA6E4}">
                <adec:decorative xmlns:adec="http://schemas.microsoft.com/office/drawing/2017/decorative" val="1"/>
              </a:ext>
            </a:extLst>
          </p:cNvPr>
          <p:cNvSpPr/>
          <p:nvPr userDrawn="1"/>
        </p:nvSpPr>
        <p:spPr>
          <a:xfrm>
            <a:off x="5203802" y="480395"/>
            <a:ext cx="1896941" cy="217161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C95B3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rgbClr val="F7D952"/>
              </a:solidFill>
              <a:effectLst/>
              <a:uLnTx/>
              <a:uFillTx/>
              <a:latin typeface="Posterama Text SemiBold"/>
              <a:ea typeface="+mn-ea"/>
              <a:cs typeface="+mn-cs"/>
            </a:endParaRPr>
          </a:p>
        </p:txBody>
      </p:sp>
    </p:spTree>
    <p:extLst>
      <p:ext uri="{BB962C8B-B14F-4D97-AF65-F5344CB8AC3E}">
        <p14:creationId xmlns:p14="http://schemas.microsoft.com/office/powerpoint/2010/main" val="4161259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sp>
        <p:nvSpPr>
          <p:cNvPr id="4" name="Rectangle 13">
            <a:extLst>
              <a:ext uri="{FF2B5EF4-FFF2-40B4-BE49-F238E27FC236}">
                <a16:creationId xmlns:a16="http://schemas.microsoft.com/office/drawing/2014/main" id="{12BFFCE7-C68B-4904-8795-9589C3F38FD4}"/>
              </a:ext>
            </a:extLst>
          </p:cNvPr>
          <p:cNvSpPr/>
          <p:nvPr userDrawn="1"/>
        </p:nvSpPr>
        <p:spPr>
          <a:xfrm>
            <a:off x="636161" y="5854024"/>
            <a:ext cx="2330137" cy="708120"/>
          </a:xfrm>
          <a:prstGeom prst="rect">
            <a:avLst/>
          </a:prstGeom>
          <a:solidFill>
            <a:srgbClr val="0F2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2" name="Freeform: Shape 19">
            <a:extLst>
              <a:ext uri="{FF2B5EF4-FFF2-40B4-BE49-F238E27FC236}">
                <a16:creationId xmlns:a16="http://schemas.microsoft.com/office/drawing/2014/main" id="{9D307BA6-8A60-85D7-CC8B-894256DC4B90}"/>
              </a:ext>
            </a:extLst>
          </p:cNvPr>
          <p:cNvSpPr/>
          <p:nvPr userDrawn="1"/>
        </p:nvSpPr>
        <p:spPr>
          <a:xfrm>
            <a:off x="8517470" y="2248218"/>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7" name="Freeform: Shape 19">
            <a:extLst>
              <a:ext uri="{FF2B5EF4-FFF2-40B4-BE49-F238E27FC236}">
                <a16:creationId xmlns:a16="http://schemas.microsoft.com/office/drawing/2014/main" id="{F38B75F8-75D4-4B41-B7C7-433032DD0A6F}"/>
              </a:ext>
            </a:extLst>
          </p:cNvPr>
          <p:cNvSpPr/>
          <p:nvPr userDrawn="1"/>
        </p:nvSpPr>
        <p:spPr>
          <a:xfrm>
            <a:off x="9578882" y="460803"/>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8" name="Freeform: Shape 24">
            <a:extLst>
              <a:ext uri="{FF2B5EF4-FFF2-40B4-BE49-F238E27FC236}">
                <a16:creationId xmlns:a16="http://schemas.microsoft.com/office/drawing/2014/main" id="{671D1224-EDDC-4900-92DC-13608D44C524}"/>
              </a:ext>
            </a:extLst>
          </p:cNvPr>
          <p:cNvSpPr/>
          <p:nvPr userDrawn="1"/>
        </p:nvSpPr>
        <p:spPr>
          <a:xfrm>
            <a:off x="9522496" y="4057904"/>
            <a:ext cx="1886359"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15" name="Freeform 14">
            <a:extLst>
              <a:ext uri="{FF2B5EF4-FFF2-40B4-BE49-F238E27FC236}">
                <a16:creationId xmlns:a16="http://schemas.microsoft.com/office/drawing/2014/main" id="{635A9E44-4E60-1AD1-0B85-72422683B48A}"/>
              </a:ext>
            </a:extLst>
          </p:cNvPr>
          <p:cNvSpPr/>
          <p:nvPr userDrawn="1"/>
        </p:nvSpPr>
        <p:spPr>
          <a:xfrm>
            <a:off x="11034052" y="3709992"/>
            <a:ext cx="1173188"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7" name="Title 1">
            <a:extLst>
              <a:ext uri="{FF2B5EF4-FFF2-40B4-BE49-F238E27FC236}">
                <a16:creationId xmlns:a16="http://schemas.microsoft.com/office/drawing/2014/main" id="{D041C638-CBB8-1159-9AF8-B5D14CC7BE0F}"/>
              </a:ext>
            </a:extLst>
          </p:cNvPr>
          <p:cNvSpPr>
            <a:spLocks noGrp="1"/>
          </p:cNvSpPr>
          <p:nvPr>
            <p:ph type="title"/>
          </p:nvPr>
        </p:nvSpPr>
        <p:spPr>
          <a:xfrm>
            <a:off x="914400" y="1060704"/>
            <a:ext cx="7132320" cy="1773936"/>
          </a:xfrm>
        </p:spPr>
        <p:txBody>
          <a:bodyPr anchor="b">
            <a:normAutofit/>
          </a:bodyPr>
          <a:lstStyle>
            <a:lvl1pPr>
              <a:defRPr sz="3600"/>
            </a:lvl1pPr>
          </a:lstStyle>
          <a:p>
            <a:r>
              <a:rPr lang="en-US" noProof="0"/>
              <a:t>Click to edit Master title style</a:t>
            </a:r>
            <a:endParaRPr lang="en-US" noProof="0" dirty="0"/>
          </a:p>
        </p:txBody>
      </p:sp>
      <p:sp>
        <p:nvSpPr>
          <p:cNvPr id="3" name="Content Placeholder 2">
            <a:extLst>
              <a:ext uri="{FF2B5EF4-FFF2-40B4-BE49-F238E27FC236}">
                <a16:creationId xmlns:a16="http://schemas.microsoft.com/office/drawing/2014/main" id="{E3E34C76-4814-6AFA-CEFD-F82B9ED9BB1D}"/>
              </a:ext>
            </a:extLst>
          </p:cNvPr>
          <p:cNvSpPr>
            <a:spLocks noGrp="1"/>
          </p:cNvSpPr>
          <p:nvPr>
            <p:ph idx="1"/>
          </p:nvPr>
        </p:nvSpPr>
        <p:spPr>
          <a:xfrm>
            <a:off x="914400" y="3108960"/>
            <a:ext cx="3291840" cy="2651760"/>
          </a:xfrm>
        </p:spPr>
        <p:txBody>
          <a:bodyPr/>
          <a:lstStyle>
            <a:lvl1pPr marL="0" indent="0">
              <a:buNone/>
              <a:defRPr sz="1800"/>
            </a:lvl1pPr>
            <a:lvl2pPr marL="347472">
              <a:defRPr sz="1800"/>
            </a:lvl2pPr>
            <a:lvl3pPr marL="731520">
              <a:defRPr sz="1800"/>
            </a:lvl3pPr>
            <a:lvl4pPr marL="109728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D42F254A-B4C7-D072-FEB9-22F9A2B0CA64}"/>
              </a:ext>
            </a:extLst>
          </p:cNvPr>
          <p:cNvSpPr>
            <a:spLocks noGrp="1"/>
          </p:cNvSpPr>
          <p:nvPr>
            <p:ph idx="56"/>
          </p:nvPr>
        </p:nvSpPr>
        <p:spPr>
          <a:xfrm>
            <a:off x="4754880" y="3108960"/>
            <a:ext cx="3291840" cy="2651760"/>
          </a:xfrm>
        </p:spPr>
        <p:txBody>
          <a:bodyPr/>
          <a:lstStyle>
            <a:lvl1pPr marL="0" indent="0">
              <a:buNone/>
              <a:defRPr sz="1800"/>
            </a:lvl1pPr>
            <a:lvl2pPr marL="347472">
              <a:defRPr sz="1800"/>
            </a:lvl2pPr>
            <a:lvl3pPr marL="731520">
              <a:defRPr sz="1800"/>
            </a:lvl3pPr>
            <a:lvl4pPr marL="109728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85DBF4DF-D0B4-1DA6-0271-5D4033A9C19C}"/>
              </a:ext>
            </a:extLst>
          </p:cNvPr>
          <p:cNvSpPr>
            <a:spLocks noGrp="1"/>
          </p:cNvSpPr>
          <p:nvPr>
            <p:ph type="ftr" sz="quarter" idx="57"/>
          </p:nvPr>
        </p:nvSpPr>
        <p:spPr/>
        <p:txBody>
          <a:bodyPr/>
          <a:lstStyle/>
          <a:p>
            <a:endParaRPr lang="en-US" noProof="0" dirty="0"/>
          </a:p>
        </p:txBody>
      </p:sp>
      <p:sp>
        <p:nvSpPr>
          <p:cNvPr id="6" name="Slide Number Placeholder 5">
            <a:extLst>
              <a:ext uri="{FF2B5EF4-FFF2-40B4-BE49-F238E27FC236}">
                <a16:creationId xmlns:a16="http://schemas.microsoft.com/office/drawing/2014/main" id="{F507335A-F59E-2A6C-D2D6-F10391DA8D69}"/>
              </a:ext>
            </a:extLst>
          </p:cNvPr>
          <p:cNvSpPr>
            <a:spLocks noGrp="1"/>
          </p:cNvSpPr>
          <p:nvPr>
            <p:ph type="sldNum" sz="quarter" idx="55"/>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3613646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8" name="Title Placeholder 4">
            <a:extLst>
              <a:ext uri="{FF2B5EF4-FFF2-40B4-BE49-F238E27FC236}">
                <a16:creationId xmlns:a16="http://schemas.microsoft.com/office/drawing/2014/main" id="{F73BF8E3-2426-5D65-6582-D4B03C765A5D}"/>
              </a:ext>
            </a:extLst>
          </p:cNvPr>
          <p:cNvSpPr>
            <a:spLocks noGrp="1"/>
          </p:cNvSpPr>
          <p:nvPr>
            <p:ph type="title"/>
          </p:nvPr>
        </p:nvSpPr>
        <p:spPr>
          <a:xfrm>
            <a:off x="6710510" y="2016579"/>
            <a:ext cx="4441188" cy="277585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2" name="Content placeholder 47">
            <a:extLst>
              <a:ext uri="{FF2B5EF4-FFF2-40B4-BE49-F238E27FC236}">
                <a16:creationId xmlns:a16="http://schemas.microsoft.com/office/drawing/2014/main" id="{117BCD91-6BBA-AACD-3424-C3A4E5C1AB1D}"/>
              </a:ext>
            </a:extLst>
          </p:cNvPr>
          <p:cNvSpPr>
            <a:spLocks noGrp="1" noChangeAspect="1"/>
          </p:cNvSpPr>
          <p:nvPr>
            <p:ph type="pic" sz="quarter" idx="48"/>
          </p:nvPr>
        </p:nvSpPr>
        <p:spPr>
          <a:xfrm>
            <a:off x="914400" y="539496"/>
            <a:ext cx="5025207" cy="577900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a:t>Click icon to add picture</a:t>
            </a:r>
            <a:endParaRPr lang="en-US" altLang="zh-CN" noProof="0" dirty="0"/>
          </a:p>
        </p:txBody>
      </p:sp>
      <p:pic>
        <p:nvPicPr>
          <p:cNvPr id="7" name="Shape 33">
            <a:extLst>
              <a:ext uri="{FF2B5EF4-FFF2-40B4-BE49-F238E27FC236}">
                <a16:creationId xmlns:a16="http://schemas.microsoft.com/office/drawing/2014/main" id="{78B6A20E-2402-E586-7E92-A2C0D0B854D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352010" y="4038403"/>
            <a:ext cx="1438713" cy="1645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Freeform: Shape 11">
            <a:extLst>
              <a:ext uri="{FF2B5EF4-FFF2-40B4-BE49-F238E27FC236}">
                <a16:creationId xmlns:a16="http://schemas.microsoft.com/office/drawing/2014/main" id="{20E24AA2-A4D8-FFB3-C801-0E57990B8CB6}"/>
              </a:ext>
            </a:extLst>
          </p:cNvPr>
          <p:cNvSpPr/>
          <p:nvPr userDrawn="1"/>
        </p:nvSpPr>
        <p:spPr>
          <a:xfrm>
            <a:off x="1360235" y="5541405"/>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1">
              <a:lumMod val="60000"/>
              <a:lumOff val="4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9" name="Freeform: Shape 5">
            <a:extLst>
              <a:ext uri="{FF2B5EF4-FFF2-40B4-BE49-F238E27FC236}">
                <a16:creationId xmlns:a16="http://schemas.microsoft.com/office/drawing/2014/main" id="{1FEC53F3-5030-5BCF-54CA-ABB14457C073}"/>
              </a:ext>
            </a:extLst>
          </p:cNvPr>
          <p:cNvSpPr/>
          <p:nvPr userDrawn="1"/>
        </p:nvSpPr>
        <p:spPr>
          <a:xfrm>
            <a:off x="5429027" y="393334"/>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Tree>
    <p:extLst>
      <p:ext uri="{BB962C8B-B14F-4D97-AF65-F5344CB8AC3E}">
        <p14:creationId xmlns:p14="http://schemas.microsoft.com/office/powerpoint/2010/main" val="3407711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6721E85-C7DE-A05F-D33D-97CAF161E33A}"/>
              </a:ext>
            </a:extLst>
          </p:cNvPr>
          <p:cNvSpPr/>
          <p:nvPr userDrawn="1"/>
        </p:nvSpPr>
        <p:spPr>
          <a:xfrm>
            <a:off x="0" y="2860787"/>
            <a:ext cx="2004570" cy="3676532"/>
          </a:xfrm>
          <a:custGeom>
            <a:avLst/>
            <a:gdLst>
              <a:gd name="connsiteX0" fmla="*/ 417538 w 2004570"/>
              <a:gd name="connsiteY0" fmla="*/ 0 h 3676532"/>
              <a:gd name="connsiteX1" fmla="*/ 2004570 w 2004570"/>
              <a:gd name="connsiteY1" fmla="*/ 925683 h 3676532"/>
              <a:gd name="connsiteX2" fmla="*/ 2004570 w 2004570"/>
              <a:gd name="connsiteY2" fmla="*/ 2763949 h 3676532"/>
              <a:gd name="connsiteX3" fmla="*/ 413202 w 2004570"/>
              <a:gd name="connsiteY3" fmla="*/ 3676532 h 3676532"/>
              <a:gd name="connsiteX4" fmla="*/ 0 w 2004570"/>
              <a:gd name="connsiteY4" fmla="*/ 3439338 h 3676532"/>
              <a:gd name="connsiteX5" fmla="*/ 0 w 2004570"/>
              <a:gd name="connsiteY5" fmla="*/ 241075 h 367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4570" h="3676532">
                <a:moveTo>
                  <a:pt x="417538" y="0"/>
                </a:moveTo>
                <a:lnTo>
                  <a:pt x="2004570" y="925683"/>
                </a:lnTo>
                <a:lnTo>
                  <a:pt x="2004570" y="2763949"/>
                </a:lnTo>
                <a:lnTo>
                  <a:pt x="413202" y="3676532"/>
                </a:lnTo>
                <a:lnTo>
                  <a:pt x="0" y="3439338"/>
                </a:lnTo>
                <a:lnTo>
                  <a:pt x="0" y="241075"/>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2BA5A58B-9440-7DAB-E7D7-3143B049FBAC}"/>
              </a:ext>
            </a:extLst>
          </p:cNvPr>
          <p:cNvSpPr/>
          <p:nvPr userDrawn="1"/>
        </p:nvSpPr>
        <p:spPr>
          <a:xfrm flipH="1">
            <a:off x="657773" y="5253270"/>
            <a:ext cx="1710765" cy="1621875"/>
          </a:xfrm>
          <a:custGeom>
            <a:avLst/>
            <a:gdLst>
              <a:gd name="connsiteX0" fmla="*/ 852873 w 1710765"/>
              <a:gd name="connsiteY0" fmla="*/ 0 h 1593273"/>
              <a:gd name="connsiteX1" fmla="*/ 0 w 1710765"/>
              <a:gd name="connsiteY1" fmla="*/ 494134 h 1593273"/>
              <a:gd name="connsiteX2" fmla="*/ 0 w 1710765"/>
              <a:gd name="connsiteY2" fmla="*/ 1475410 h 1593273"/>
              <a:gd name="connsiteX3" fmla="*/ 206916 w 1710765"/>
              <a:gd name="connsiteY3" fmla="*/ 1593273 h 1593273"/>
              <a:gd name="connsiteX4" fmla="*/ 1502835 w 1710765"/>
              <a:gd name="connsiteY4" fmla="*/ 1593273 h 1593273"/>
              <a:gd name="connsiteX5" fmla="*/ 1709418 w 1710765"/>
              <a:gd name="connsiteY5" fmla="*/ 1475480 h 1593273"/>
              <a:gd name="connsiteX6" fmla="*/ 1710407 w 1710765"/>
              <a:gd name="connsiteY6" fmla="*/ 491803 h 159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0765" h="1593273">
                <a:moveTo>
                  <a:pt x="852873" y="0"/>
                </a:moveTo>
                <a:lnTo>
                  <a:pt x="0" y="494134"/>
                </a:lnTo>
                <a:lnTo>
                  <a:pt x="0" y="1475410"/>
                </a:lnTo>
                <a:lnTo>
                  <a:pt x="206916" y="1593273"/>
                </a:lnTo>
                <a:lnTo>
                  <a:pt x="1502835" y="1593273"/>
                </a:lnTo>
                <a:lnTo>
                  <a:pt x="1709418" y="1475480"/>
                </a:lnTo>
                <a:cubicBezTo>
                  <a:pt x="1707864" y="1146834"/>
                  <a:pt x="1711961" y="820449"/>
                  <a:pt x="1710407" y="491803"/>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4">
            <a:extLst>
              <a:ext uri="{FF2B5EF4-FFF2-40B4-BE49-F238E27FC236}">
                <a16:creationId xmlns:a16="http://schemas.microsoft.com/office/drawing/2014/main" id="{A23F9759-CF52-CE45-5E22-9678534685A7}"/>
              </a:ext>
            </a:extLst>
          </p:cNvPr>
          <p:cNvSpPr/>
          <p:nvPr userDrawn="1"/>
        </p:nvSpPr>
        <p:spPr>
          <a:xfrm flipH="1">
            <a:off x="2275432" y="4699053"/>
            <a:ext cx="668814" cy="78469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Title 5">
            <a:extLst>
              <a:ext uri="{FF2B5EF4-FFF2-40B4-BE49-F238E27FC236}">
                <a16:creationId xmlns:a16="http://schemas.microsoft.com/office/drawing/2014/main" id="{5D84FCC1-368D-680C-31AA-597C3AAF4232}"/>
              </a:ext>
            </a:extLst>
          </p:cNvPr>
          <p:cNvSpPr>
            <a:spLocks noGrp="1"/>
          </p:cNvSpPr>
          <p:nvPr>
            <p:ph type="title"/>
          </p:nvPr>
        </p:nvSpPr>
        <p:spPr>
          <a:xfrm>
            <a:off x="3465576" y="1499616"/>
            <a:ext cx="7955280" cy="1335024"/>
          </a:xfrm>
        </p:spPr>
        <p:txBody>
          <a:bodyPr anchor="b">
            <a:normAutofit/>
          </a:bodyPr>
          <a:lstStyle>
            <a:lvl1pPr>
              <a:defRPr sz="3600"/>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6FFF81D2-C0B4-3B82-8DF6-D10CC07C441C}"/>
              </a:ext>
            </a:extLst>
          </p:cNvPr>
          <p:cNvSpPr>
            <a:spLocks noGrp="1"/>
          </p:cNvSpPr>
          <p:nvPr>
            <p:ph idx="14"/>
          </p:nvPr>
        </p:nvSpPr>
        <p:spPr>
          <a:xfrm>
            <a:off x="3465576" y="3108960"/>
            <a:ext cx="4572000" cy="3108960"/>
          </a:xfrm>
        </p:spPr>
        <p:txBody>
          <a:bodyPr/>
          <a:lstStyle>
            <a:lvl1pPr marL="512064" indent="-512064">
              <a:buFont typeface="+mj-lt"/>
              <a:buAutoNum type="arabicPeriod"/>
              <a:defRPr sz="1800"/>
            </a:lvl1pPr>
            <a:lvl2pPr marL="1097280" indent="-512064">
              <a:buFont typeface="+mj-lt"/>
              <a:buAutoNum type="alphaLcPeriod"/>
              <a:defRPr sz="1800"/>
            </a:lvl2pPr>
            <a:lvl3pPr marL="1645920" indent="-512064">
              <a:buFont typeface="+mj-lt"/>
              <a:buAutoNum type="romanLcPeriod"/>
              <a:defRPr sz="1800"/>
            </a:lvl3pPr>
            <a:lvl4pPr marL="2194560" indent="-512064">
              <a:buFont typeface="+mj-lt"/>
              <a:buAutoNum type="arabicParen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2">
            <a:extLst>
              <a:ext uri="{FF2B5EF4-FFF2-40B4-BE49-F238E27FC236}">
                <a16:creationId xmlns:a16="http://schemas.microsoft.com/office/drawing/2014/main" id="{F190F721-56C7-251D-948D-117696095C32}"/>
              </a:ext>
            </a:extLst>
          </p:cNvPr>
          <p:cNvSpPr>
            <a:spLocks noGrp="1"/>
          </p:cNvSpPr>
          <p:nvPr>
            <p:ph idx="1"/>
          </p:nvPr>
        </p:nvSpPr>
        <p:spPr>
          <a:xfrm>
            <a:off x="8229600" y="3108960"/>
            <a:ext cx="3017520" cy="3108960"/>
          </a:xfrm>
        </p:spPr>
        <p:txBody>
          <a:bodyPr/>
          <a:lstStyle>
            <a:lvl1pPr marL="0" indent="0">
              <a:lnSpc>
                <a:spcPct val="100000"/>
              </a:lnSpc>
              <a:spcBef>
                <a:spcPts val="0"/>
              </a:spcBef>
              <a:spcAft>
                <a:spcPts val="600"/>
              </a:spcAft>
              <a:buNone/>
              <a:defRPr sz="1800"/>
            </a:lvl1pPr>
            <a:lvl2pPr>
              <a:lnSpc>
                <a:spcPct val="100000"/>
              </a:lnSpc>
              <a:spcBef>
                <a:spcPts val="0"/>
              </a:spcBef>
              <a:spcAft>
                <a:spcPts val="600"/>
              </a:spcAft>
              <a:defRPr sz="1800"/>
            </a:lvl2pPr>
            <a:lvl3pPr>
              <a:lnSpc>
                <a:spcPct val="100000"/>
              </a:lnSpc>
              <a:spcBef>
                <a:spcPts val="0"/>
              </a:spcBef>
              <a:spcAft>
                <a:spcPts val="600"/>
              </a:spcAft>
              <a:defRPr sz="1800"/>
            </a:lvl3pPr>
            <a:lvl4pPr>
              <a:lnSpc>
                <a:spcPct val="100000"/>
              </a:lnSpc>
              <a:spcBef>
                <a:spcPts val="0"/>
              </a:spcBef>
              <a:spcAft>
                <a:spcPts val="600"/>
              </a:spcAft>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C94E8A0-C02C-2322-50C1-50080A793F84}"/>
              </a:ext>
            </a:extLst>
          </p:cNvPr>
          <p:cNvSpPr>
            <a:spLocks noGrp="1"/>
          </p:cNvSpPr>
          <p:nvPr>
            <p:ph type="ftr" sz="quarter" idx="41"/>
          </p:nvPr>
        </p:nvSpPr>
        <p:spPr>
          <a:xfrm>
            <a:off x="3465576" y="6217920"/>
            <a:ext cx="4114800" cy="365125"/>
          </a:xfrm>
        </p:spPr>
        <p:txBody>
          <a:bodyPr/>
          <a:lstStyle/>
          <a:p>
            <a:endParaRPr lang="en-US" noProof="0" dirty="0"/>
          </a:p>
        </p:txBody>
      </p:sp>
      <p:sp>
        <p:nvSpPr>
          <p:cNvPr id="5" name="Slide Number Placeholder 4">
            <a:extLst>
              <a:ext uri="{FF2B5EF4-FFF2-40B4-BE49-F238E27FC236}">
                <a16:creationId xmlns:a16="http://schemas.microsoft.com/office/drawing/2014/main" id="{2446A453-65E1-B688-A3F9-EA0AA347DDEA}"/>
              </a:ext>
            </a:extLst>
          </p:cNvPr>
          <p:cNvSpPr>
            <a:spLocks noGrp="1"/>
          </p:cNvSpPr>
          <p:nvPr>
            <p:ph type="sldNum" sz="quarter" idx="40"/>
          </p:nvPr>
        </p:nvSpPr>
        <p:spPr/>
        <p:txBody>
          <a:bodyPr>
            <a:noAutofit/>
          </a:bodyPr>
          <a:lstStyle/>
          <a:p>
            <a:fld id="{47FEACEE-25B4-4A2D-B147-27296E36371D}" type="slidenum">
              <a:rPr lang="en-US" altLang="zh-CN" noProof="0" smtClean="0"/>
              <a:pPr/>
              <a:t>‹#›</a:t>
            </a:fld>
            <a:endParaRPr lang="en-US" altLang="zh-CN" noProof="0" dirty="0"/>
          </a:p>
        </p:txBody>
      </p:sp>
      <p:sp>
        <p:nvSpPr>
          <p:cNvPr id="2" name="Freeform: Shape 12">
            <a:extLst>
              <a:ext uri="{FF2B5EF4-FFF2-40B4-BE49-F238E27FC236}">
                <a16:creationId xmlns:a16="http://schemas.microsoft.com/office/drawing/2014/main" id="{0750FD92-E143-4402-D455-30DC417CBDBE}"/>
              </a:ext>
            </a:extLst>
          </p:cNvPr>
          <p:cNvSpPr/>
          <p:nvPr userDrawn="1"/>
        </p:nvSpPr>
        <p:spPr>
          <a:xfrm>
            <a:off x="1198465" y="958947"/>
            <a:ext cx="1544735" cy="174369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29" name="Freeform 28">
            <a:extLst>
              <a:ext uri="{FF2B5EF4-FFF2-40B4-BE49-F238E27FC236}">
                <a16:creationId xmlns:a16="http://schemas.microsoft.com/office/drawing/2014/main" id="{6B13E9E2-D67B-E75B-D60D-CE3782A4FC67}"/>
              </a:ext>
            </a:extLst>
          </p:cNvPr>
          <p:cNvSpPr/>
          <p:nvPr userDrawn="1"/>
        </p:nvSpPr>
        <p:spPr>
          <a:xfrm>
            <a:off x="326738" y="0"/>
            <a:ext cx="1544359" cy="1254845"/>
          </a:xfrm>
          <a:custGeom>
            <a:avLst/>
            <a:gdLst>
              <a:gd name="connsiteX0" fmla="*/ 0 w 1544359"/>
              <a:gd name="connsiteY0" fmla="*/ 0 h 1254845"/>
              <a:gd name="connsiteX1" fmla="*/ 1544359 w 1544359"/>
              <a:gd name="connsiteY1" fmla="*/ 0 h 1254845"/>
              <a:gd name="connsiteX2" fmla="*/ 1543519 w 1544359"/>
              <a:gd name="connsiteY2" fmla="*/ 822090 h 1254845"/>
              <a:gd name="connsiteX3" fmla="*/ 772206 w 1544359"/>
              <a:gd name="connsiteY3" fmla="*/ 1254845 h 1254845"/>
              <a:gd name="connsiteX4" fmla="*/ 0 w 1544359"/>
              <a:gd name="connsiteY4" fmla="*/ 822027 h 125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359" h="1254845">
                <a:moveTo>
                  <a:pt x="0" y="0"/>
                </a:moveTo>
                <a:lnTo>
                  <a:pt x="1544359" y="0"/>
                </a:lnTo>
                <a:lnTo>
                  <a:pt x="1543519" y="822090"/>
                </a:lnTo>
                <a:lnTo>
                  <a:pt x="772206" y="1254845"/>
                </a:lnTo>
                <a:lnTo>
                  <a:pt x="0" y="82202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662113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04">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39B50CEE-D9F9-B5CD-C274-BEAA5EAB37E3}"/>
              </a:ext>
            </a:extLst>
          </p:cNvPr>
          <p:cNvSpPr/>
          <p:nvPr userDrawn="1"/>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Hexagon 15">
            <a:extLst>
              <a:ext uri="{FF2B5EF4-FFF2-40B4-BE49-F238E27FC236}">
                <a16:creationId xmlns:a16="http://schemas.microsoft.com/office/drawing/2014/main" id="{93831F6E-A0DA-46E5-AF13-ED5D9ABF108D}"/>
              </a:ext>
            </a:extLst>
          </p:cNvPr>
          <p:cNvSpPr/>
          <p:nvPr userDrawn="1"/>
        </p:nvSpPr>
        <p:spPr>
          <a:xfrm>
            <a:off x="1579486" y="450004"/>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Hexagon 17">
            <a:extLst>
              <a:ext uri="{FF2B5EF4-FFF2-40B4-BE49-F238E27FC236}">
                <a16:creationId xmlns:a16="http://schemas.microsoft.com/office/drawing/2014/main" id="{18B06ECC-5FA7-4ACA-86BF-694240D0C05B}"/>
              </a:ext>
            </a:extLst>
          </p:cNvPr>
          <p:cNvSpPr/>
          <p:nvPr userDrawn="1"/>
        </p:nvSpPr>
        <p:spPr>
          <a:xfrm>
            <a:off x="412218" y="1136470"/>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1" name="Hexagon 19">
            <a:extLst>
              <a:ext uri="{FF2B5EF4-FFF2-40B4-BE49-F238E27FC236}">
                <a16:creationId xmlns:a16="http://schemas.microsoft.com/office/drawing/2014/main" id="{089AA305-8FFC-46A5-B806-D5D78320D0CD}"/>
              </a:ext>
            </a:extLst>
          </p:cNvPr>
          <p:cNvSpPr/>
          <p:nvPr userDrawn="1"/>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Hexagon 21">
            <a:extLst>
              <a:ext uri="{FF2B5EF4-FFF2-40B4-BE49-F238E27FC236}">
                <a16:creationId xmlns:a16="http://schemas.microsoft.com/office/drawing/2014/main" id="{DB2D65ED-32BC-44B2-92F3-E16717051CA1}"/>
              </a:ext>
            </a:extLst>
          </p:cNvPr>
          <p:cNvSpPr/>
          <p:nvPr userDrawn="1"/>
        </p:nvSpPr>
        <p:spPr>
          <a:xfrm>
            <a:off x="3953772" y="4582171"/>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4" name="Freeform 43">
            <a:extLst>
              <a:ext uri="{FF2B5EF4-FFF2-40B4-BE49-F238E27FC236}">
                <a16:creationId xmlns:a16="http://schemas.microsoft.com/office/drawing/2014/main" id="{6100186E-95B0-AB29-6F1D-DBFBAA566DB2}"/>
              </a:ext>
            </a:extLst>
          </p:cNvPr>
          <p:cNvSpPr/>
          <p:nvPr userDrawn="1"/>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Hexagon 27">
            <a:extLst>
              <a:ext uri="{FF2B5EF4-FFF2-40B4-BE49-F238E27FC236}">
                <a16:creationId xmlns:a16="http://schemas.microsoft.com/office/drawing/2014/main" id="{5275D449-7441-440B-8584-96D25256F24D}"/>
              </a:ext>
            </a:extLst>
          </p:cNvPr>
          <p:cNvSpPr/>
          <p:nvPr userDrawn="1"/>
        </p:nvSpPr>
        <p:spPr>
          <a:xfrm>
            <a:off x="2783996" y="5245443"/>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Hexagon 21">
            <a:extLst>
              <a:ext uri="{FF2B5EF4-FFF2-40B4-BE49-F238E27FC236}">
                <a16:creationId xmlns:a16="http://schemas.microsoft.com/office/drawing/2014/main" id="{AA088CB3-68C2-8BF7-640B-511D7AD708D4}"/>
              </a:ext>
            </a:extLst>
          </p:cNvPr>
          <p:cNvSpPr/>
          <p:nvPr userDrawn="1"/>
        </p:nvSpPr>
        <p:spPr>
          <a:xfrm>
            <a:off x="2757266" y="2493385"/>
            <a:ext cx="1467568" cy="1305975"/>
          </a:xfrm>
          <a:prstGeom prst="hexagon">
            <a:avLst>
              <a:gd name="adj" fmla="val 28413"/>
              <a:gd name="vf" fmla="val 115470"/>
            </a:avLst>
          </a:prstGeom>
          <a:noFill/>
          <a:ln w="19050">
            <a:solidFill>
              <a:srgbClr val="D84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5" name="Hexagon 28">
            <a:extLst>
              <a:ext uri="{FF2B5EF4-FFF2-40B4-BE49-F238E27FC236}">
                <a16:creationId xmlns:a16="http://schemas.microsoft.com/office/drawing/2014/main" id="{94CFCD79-F5CD-4175-96DE-1AC2E1999DB6}"/>
              </a:ext>
            </a:extLst>
          </p:cNvPr>
          <p:cNvSpPr/>
          <p:nvPr userDrawn="1"/>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3" name="Freeform 42">
            <a:extLst>
              <a:ext uri="{FF2B5EF4-FFF2-40B4-BE49-F238E27FC236}">
                <a16:creationId xmlns:a16="http://schemas.microsoft.com/office/drawing/2014/main" id="{C8667104-E096-23C3-4C2C-5277C2AF5C57}"/>
              </a:ext>
            </a:extLst>
          </p:cNvPr>
          <p:cNvSpPr/>
          <p:nvPr userDrawn="1"/>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Hexagon 31">
            <a:extLst>
              <a:ext uri="{FF2B5EF4-FFF2-40B4-BE49-F238E27FC236}">
                <a16:creationId xmlns:a16="http://schemas.microsoft.com/office/drawing/2014/main" id="{61BB4AB0-7C5C-4697-A25B-0AFD8754AB52}"/>
              </a:ext>
            </a:extLst>
          </p:cNvPr>
          <p:cNvSpPr/>
          <p:nvPr userDrawn="1"/>
        </p:nvSpPr>
        <p:spPr>
          <a:xfrm>
            <a:off x="1580353" y="3182793"/>
            <a:ext cx="1455521" cy="1266696"/>
          </a:xfrm>
          <a:prstGeom prst="hexagon">
            <a:avLst>
              <a:gd name="adj" fmla="val 28413"/>
              <a:gd name="vf" fmla="val 11547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7" name="Hexagon 28">
            <a:extLst>
              <a:ext uri="{FF2B5EF4-FFF2-40B4-BE49-F238E27FC236}">
                <a16:creationId xmlns:a16="http://schemas.microsoft.com/office/drawing/2014/main" id="{E4EF439B-1CC3-CA39-B62A-E54F83ED70D2}"/>
              </a:ext>
            </a:extLst>
          </p:cNvPr>
          <p:cNvSpPr/>
          <p:nvPr userDrawn="1"/>
        </p:nvSpPr>
        <p:spPr>
          <a:xfrm>
            <a:off x="396269" y="2511644"/>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6" name="Freeform 45">
            <a:extLst>
              <a:ext uri="{FF2B5EF4-FFF2-40B4-BE49-F238E27FC236}">
                <a16:creationId xmlns:a16="http://schemas.microsoft.com/office/drawing/2014/main" id="{2363FF00-E570-D743-258E-E9FEF4F02A08}"/>
              </a:ext>
            </a:extLst>
          </p:cNvPr>
          <p:cNvSpPr/>
          <p:nvPr userDrawn="1"/>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rgbClr val="98432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Hexagon 21">
            <a:extLst>
              <a:ext uri="{FF2B5EF4-FFF2-40B4-BE49-F238E27FC236}">
                <a16:creationId xmlns:a16="http://schemas.microsoft.com/office/drawing/2014/main" id="{A38FF139-88E9-67A9-6010-4EDFB851076B}"/>
              </a:ext>
            </a:extLst>
          </p:cNvPr>
          <p:cNvSpPr/>
          <p:nvPr userDrawn="1"/>
        </p:nvSpPr>
        <p:spPr>
          <a:xfrm>
            <a:off x="5150156" y="5261378"/>
            <a:ext cx="1455521" cy="1266696"/>
          </a:xfrm>
          <a:prstGeom prst="hexagon">
            <a:avLst>
              <a:gd name="adj" fmla="val 28413"/>
              <a:gd name="vf" fmla="val 115470"/>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Hexagon 21">
            <a:extLst>
              <a:ext uri="{FF2B5EF4-FFF2-40B4-BE49-F238E27FC236}">
                <a16:creationId xmlns:a16="http://schemas.microsoft.com/office/drawing/2014/main" id="{99956147-4454-5EA6-FC9C-94C08EE35F28}"/>
              </a:ext>
            </a:extLst>
          </p:cNvPr>
          <p:cNvSpPr/>
          <p:nvPr userDrawn="1"/>
        </p:nvSpPr>
        <p:spPr>
          <a:xfrm>
            <a:off x="3948599" y="3206642"/>
            <a:ext cx="1455521" cy="1266696"/>
          </a:xfrm>
          <a:prstGeom prst="hexagon">
            <a:avLst>
              <a:gd name="adj" fmla="val 28413"/>
              <a:gd name="vf" fmla="val 1154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2" name="Title 1">
            <a:extLst>
              <a:ext uri="{FF2B5EF4-FFF2-40B4-BE49-F238E27FC236}">
                <a16:creationId xmlns:a16="http://schemas.microsoft.com/office/drawing/2014/main" id="{4722C9EB-D452-B3DF-5219-160F48DE789C}"/>
              </a:ext>
            </a:extLst>
          </p:cNvPr>
          <p:cNvSpPr>
            <a:spLocks noGrp="1"/>
          </p:cNvSpPr>
          <p:nvPr>
            <p:ph type="title"/>
          </p:nvPr>
        </p:nvSpPr>
        <p:spPr>
          <a:xfrm>
            <a:off x="6035040" y="731520"/>
            <a:ext cx="5394960" cy="2103120"/>
          </a:xfrm>
        </p:spPr>
        <p:txBody>
          <a:bodyPr anchor="b">
            <a:normAutofit/>
          </a:bodyPr>
          <a:lstStyle/>
          <a:p>
            <a:r>
              <a:rPr lang="en-US"/>
              <a:t>Click to edit Master title style</a:t>
            </a:r>
            <a:endParaRPr lang="en-US" dirty="0"/>
          </a:p>
        </p:txBody>
      </p:sp>
      <p:sp>
        <p:nvSpPr>
          <p:cNvPr id="21" name="Content Placeholder 47" descr="Click icon to add picture">
            <a:extLst>
              <a:ext uri="{FF2B5EF4-FFF2-40B4-BE49-F238E27FC236}">
                <a16:creationId xmlns:a16="http://schemas.microsoft.com/office/drawing/2014/main" id="{B7E46D91-6194-E279-CAE3-425E21FD4A83}"/>
              </a:ext>
            </a:extLst>
          </p:cNvPr>
          <p:cNvSpPr>
            <a:spLocks noGrp="1"/>
          </p:cNvSpPr>
          <p:nvPr>
            <p:ph type="body" sz="quarter" idx="27"/>
          </p:nvPr>
        </p:nvSpPr>
        <p:spPr>
          <a:xfrm>
            <a:off x="6035040" y="3108960"/>
            <a:ext cx="5394960" cy="1879791"/>
          </a:xfrm>
          <a:prstGeom prst="rect">
            <a:avLst/>
          </a:prstGeom>
        </p:spPr>
        <p:txBody>
          <a:bodyPr anchor="t">
            <a:normAutofit/>
          </a:bodyPr>
          <a:lstStyle>
            <a:lvl1pPr marL="0" indent="0" algn="l">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a:t>Click to edit Master text styles</a:t>
            </a:r>
          </a:p>
        </p:txBody>
      </p:sp>
      <p:sp>
        <p:nvSpPr>
          <p:cNvPr id="40" name="Freeform 39">
            <a:extLst>
              <a:ext uri="{FF2B5EF4-FFF2-40B4-BE49-F238E27FC236}">
                <a16:creationId xmlns:a16="http://schemas.microsoft.com/office/drawing/2014/main" id="{E3C8467A-0A34-2A65-92FE-F12F6A3D84A6}"/>
              </a:ext>
            </a:extLst>
          </p:cNvPr>
          <p:cNvSpPr/>
          <p:nvPr userDrawn="1"/>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47334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539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Content placeholder 47">
            <a:extLst>
              <a:ext uri="{FF2B5EF4-FFF2-40B4-BE49-F238E27FC236}">
                <a16:creationId xmlns:a16="http://schemas.microsoft.com/office/drawing/2014/main" id="{28B6388A-37D2-4382-A7FC-9B9A76BDE84D}"/>
              </a:ext>
            </a:extLst>
          </p:cNvPr>
          <p:cNvSpPr>
            <a:spLocks noGrp="1"/>
          </p:cNvSpPr>
          <p:nvPr>
            <p:ph type="sldNum" sz="quarter" idx="4"/>
          </p:nvPr>
        </p:nvSpPr>
        <p:spPr>
          <a:xfrm>
            <a:off x="11194169" y="6217920"/>
            <a:ext cx="458592" cy="365125"/>
          </a:xfrm>
          <a:prstGeom prst="rect">
            <a:avLst/>
          </a:prstGeom>
        </p:spPr>
        <p:txBody>
          <a:bodyPr vert="horz" lIns="91440" tIns="45720" rIns="91440" bIns="45720" rtlCol="0" anchor="ctr">
            <a:noAutofit/>
          </a:bodyPr>
          <a:lstStyle>
            <a:lvl1pPr algn="ctr">
              <a:defRPr sz="1200">
                <a:solidFill>
                  <a:schemeClr val="bg1"/>
                </a:solidFill>
                <a:latin typeface="+mn-lt"/>
              </a:defRPr>
            </a:lvl1pPr>
          </a:lstStyle>
          <a:p>
            <a:fld id="{47FEACEE-25B4-4A2D-B147-27296E36371D}" type="slidenum">
              <a:rPr lang="en-US" altLang="zh-CN" noProof="0" smtClean="0"/>
              <a:pPr/>
              <a:t>‹#›</a:t>
            </a:fld>
            <a:endParaRPr lang="en-US" altLang="zh-CN" noProof="0" dirty="0"/>
          </a:p>
        </p:txBody>
      </p:sp>
      <p:sp>
        <p:nvSpPr>
          <p:cNvPr id="6" name="Text Placeholder 2">
            <a:extLst>
              <a:ext uri="{FF2B5EF4-FFF2-40B4-BE49-F238E27FC236}">
                <a16:creationId xmlns:a16="http://schemas.microsoft.com/office/drawing/2014/main" id="{18CB8A3D-9A54-FD7C-F6A5-B33E6C891A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itle Placeholder 4">
            <a:extLst>
              <a:ext uri="{FF2B5EF4-FFF2-40B4-BE49-F238E27FC236}">
                <a16:creationId xmlns:a16="http://schemas.microsoft.com/office/drawing/2014/main" id="{F38A7675-78A2-B642-22AF-B98514C68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noProof="0"/>
              <a:t>Click to edit Master title style</a:t>
            </a:r>
          </a:p>
        </p:txBody>
      </p:sp>
      <p:sp>
        <p:nvSpPr>
          <p:cNvPr id="8" name="Footer Placeholder 7">
            <a:extLst>
              <a:ext uri="{FF2B5EF4-FFF2-40B4-BE49-F238E27FC236}">
                <a16:creationId xmlns:a16="http://schemas.microsoft.com/office/drawing/2014/main" id="{C176125D-E69D-E2ED-1549-3D67DBD487E0}"/>
              </a:ext>
            </a:extLst>
          </p:cNvPr>
          <p:cNvSpPr>
            <a:spLocks noGrp="1"/>
          </p:cNvSpPr>
          <p:nvPr>
            <p:ph type="ftr" sz="quarter" idx="3"/>
          </p:nvPr>
        </p:nvSpPr>
        <p:spPr>
          <a:xfrm>
            <a:off x="914400" y="6217920"/>
            <a:ext cx="4114800" cy="365125"/>
          </a:xfrm>
          <a:prstGeom prst="rect">
            <a:avLst/>
          </a:prstGeom>
        </p:spPr>
        <p:txBody>
          <a:bodyPr vert="horz" lIns="91440" tIns="45720" rIns="91440" bIns="45720" rtlCol="0" anchor="ctr">
            <a:noAutofit/>
          </a:bodyPr>
          <a:lstStyle>
            <a:lvl1pPr algn="l">
              <a:defRPr sz="1200">
                <a:solidFill>
                  <a:schemeClr val="bg1"/>
                </a:solidFill>
                <a:latin typeface="+mn-lt"/>
              </a:defRPr>
            </a:lvl1pPr>
          </a:lstStyle>
          <a:p>
            <a:endParaRPr lang="en-US" noProof="0" dirty="0"/>
          </a:p>
        </p:txBody>
      </p:sp>
    </p:spTree>
    <p:extLst>
      <p:ext uri="{BB962C8B-B14F-4D97-AF65-F5344CB8AC3E}">
        <p14:creationId xmlns:p14="http://schemas.microsoft.com/office/powerpoint/2010/main" val="2020574204"/>
      </p:ext>
    </p:extLst>
  </p:cSld>
  <p:clrMap bg1="lt1" tx1="dk1" bg2="lt2" tx2="dk2" accent1="accent1" accent2="accent2" accent3="accent3" accent4="accent4" accent5="accent5" accent6="accent6" hlink="hlink" folHlink="folHlink"/>
  <p:sldLayoutIdLst>
    <p:sldLayoutId id="2147483667" r:id="rId1"/>
    <p:sldLayoutId id="2147483671" r:id="rId2"/>
    <p:sldLayoutId id="2147483674" r:id="rId3"/>
    <p:sldLayoutId id="2147483669" r:id="rId4"/>
    <p:sldLayoutId id="2147483655" r:id="rId5"/>
    <p:sldLayoutId id="2147483651" r:id="rId6"/>
    <p:sldLayoutId id="2147483662" r:id="rId7"/>
    <p:sldLayoutId id="2147483653" r:id="rId8"/>
    <p:sldLayoutId id="2147483663" r:id="rId9"/>
    <p:sldLayoutId id="2147483665" r:id="rId10"/>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347472"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1pPr>
      <a:lvl2pPr marL="73152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2pPr>
      <a:lvl3pPr marL="109728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3pPr>
      <a:lvl4pPr marL="146304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4pPr>
      <a:lvl5pPr marL="182880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guide id="2" pos="3840" userDrawn="1">
          <p15:clr>
            <a:srgbClr val="F26B43"/>
          </p15:clr>
        </p15:guide>
        <p15:guide id="3" pos="5640" userDrawn="1">
          <p15:clr>
            <a:srgbClr val="F26B43"/>
          </p15:clr>
        </p15:guide>
        <p15:guide id="4" pos="1656" userDrawn="1">
          <p15:clr>
            <a:srgbClr val="F26B43"/>
          </p15:clr>
        </p15:guide>
        <p15:guide id="5" pos="520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4331530"/>
      </p:ext>
    </p:extLst>
  </p:cSld>
  <p:clrMap bg1="lt1" tx1="dk1" bg2="lt2" tx2="dk2" accent1="accent1" accent2="accent2" accent3="accent3" accent4="accent4" accent5="accent5" accent6="accent6" hlink="hlink" folHlink="folHlink"/>
  <p:sldLayoutIdLst>
    <p:sldLayoutId id="2147483677" r:id="rId1"/>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hyperlink" Target="https://www.britannica.com/event/Triangle-shirtwaist-factory-fire" TargetMode="External"/><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hyperlink" Target="https://www.britannica.com/event/Deepwater-Horizon-oil-spill" TargetMode="External"/><Relationship Id="rId5" Type="http://schemas.openxmlformats.org/officeDocument/2006/relationships/hyperlink" Target="https://www.britannica.com/event/Challenger-disaster" TargetMode="External"/><Relationship Id="rId4" Type="http://schemas.openxmlformats.org/officeDocument/2006/relationships/hyperlink" Target="https://www.britannica.com/event/Piper-Alpha-disaster"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40.svg"/></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3349F357-136D-C40C-90A8-75659AF210B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5412E9F-DC37-3127-66A4-F3E501B184B6}"/>
              </a:ext>
            </a:extLst>
          </p:cNvPr>
          <p:cNvPicPr>
            <a:picLocks noChangeAspect="1"/>
          </p:cNvPicPr>
          <p:nvPr/>
        </p:nvPicPr>
        <p:blipFill>
          <a:blip r:embed="rId3"/>
          <a:srcRect t="8747" b="10406"/>
          <a:stretch>
            <a:fillRect/>
          </a:stretch>
        </p:blipFill>
        <p:spPr>
          <a:xfrm>
            <a:off x="1161205" y="350541"/>
            <a:ext cx="9593531" cy="5170695"/>
          </a:xfrm>
          <a:prstGeom prst="rect">
            <a:avLst/>
          </a:prstGeom>
          <a:ln w="38100">
            <a:solidFill>
              <a:srgbClr val="FFC000"/>
            </a:solidFill>
          </a:ln>
        </p:spPr>
      </p:pic>
      <p:pic>
        <p:nvPicPr>
          <p:cNvPr id="5" name="Picture 4">
            <a:extLst>
              <a:ext uri="{FF2B5EF4-FFF2-40B4-BE49-F238E27FC236}">
                <a16:creationId xmlns:a16="http://schemas.microsoft.com/office/drawing/2014/main" id="{E89C0D5A-8C72-EDAE-9ACE-E2E7FE17FABB}"/>
              </a:ext>
            </a:extLst>
          </p:cNvPr>
          <p:cNvPicPr>
            <a:picLocks noChangeAspect="1"/>
          </p:cNvPicPr>
          <p:nvPr/>
        </p:nvPicPr>
        <p:blipFill>
          <a:blip r:embed="rId4"/>
          <a:stretch>
            <a:fillRect/>
          </a:stretch>
        </p:blipFill>
        <p:spPr>
          <a:xfrm>
            <a:off x="1161206" y="4964059"/>
            <a:ext cx="11924809" cy="642168"/>
          </a:xfrm>
          <a:prstGeom prst="rect">
            <a:avLst/>
          </a:prstGeom>
        </p:spPr>
      </p:pic>
      <p:sp>
        <p:nvSpPr>
          <p:cNvPr id="7" name="TextBox 6">
            <a:extLst>
              <a:ext uri="{FF2B5EF4-FFF2-40B4-BE49-F238E27FC236}">
                <a16:creationId xmlns:a16="http://schemas.microsoft.com/office/drawing/2014/main" id="{0CA87421-C0F7-F387-095A-0B461F0F7D8E}"/>
              </a:ext>
            </a:extLst>
          </p:cNvPr>
          <p:cNvSpPr txBox="1"/>
          <p:nvPr/>
        </p:nvSpPr>
        <p:spPr>
          <a:xfrm>
            <a:off x="1051557" y="5535339"/>
            <a:ext cx="9738011" cy="1200329"/>
          </a:xfrm>
          <a:prstGeom prst="rect">
            <a:avLst/>
          </a:prstGeom>
          <a:noFill/>
        </p:spPr>
        <p:txBody>
          <a:bodyPr wrap="square">
            <a:spAutoFit/>
          </a:bodyPr>
          <a:lstStyle/>
          <a:p>
            <a:pPr defTabSz="1219170"/>
            <a:r>
              <a:rPr lang="en-US" sz="2400" b="1" dirty="0">
                <a:solidFill>
                  <a:srgbClr val="FFC000"/>
                </a:solidFill>
                <a:latin typeface="Calibri" panose="020F0502020204030204"/>
              </a:rPr>
              <a:t>Anatomy of a Disaster — Design, Technology and the Night That Changed Maritime History </a:t>
            </a:r>
          </a:p>
          <a:p>
            <a:pPr defTabSz="1219170"/>
            <a:r>
              <a:rPr lang="en-US" sz="2400" dirty="0">
                <a:solidFill>
                  <a:srgbClr val="FFC000"/>
                </a:solidFill>
                <a:latin typeface="Calibri" panose="020F0502020204030204"/>
              </a:rPr>
              <a:t>              </a:t>
            </a:r>
          </a:p>
        </p:txBody>
      </p:sp>
      <p:pic>
        <p:nvPicPr>
          <p:cNvPr id="11" name="Picture 10">
            <a:extLst>
              <a:ext uri="{FF2B5EF4-FFF2-40B4-BE49-F238E27FC236}">
                <a16:creationId xmlns:a16="http://schemas.microsoft.com/office/drawing/2014/main" id="{5A9F56B3-FC73-DFA4-9105-5701991729C0}"/>
              </a:ext>
            </a:extLst>
          </p:cNvPr>
          <p:cNvPicPr>
            <a:picLocks noChangeAspect="1"/>
          </p:cNvPicPr>
          <p:nvPr/>
        </p:nvPicPr>
        <p:blipFill>
          <a:blip r:embed="rId5"/>
          <a:stretch>
            <a:fillRect/>
          </a:stretch>
        </p:blipFill>
        <p:spPr>
          <a:xfrm>
            <a:off x="1126374" y="6369272"/>
            <a:ext cx="4235055" cy="276376"/>
          </a:xfrm>
          <a:prstGeom prst="rect">
            <a:avLst/>
          </a:prstGeom>
        </p:spPr>
      </p:pic>
      <p:pic>
        <p:nvPicPr>
          <p:cNvPr id="13" name="Picture 12">
            <a:extLst>
              <a:ext uri="{FF2B5EF4-FFF2-40B4-BE49-F238E27FC236}">
                <a16:creationId xmlns:a16="http://schemas.microsoft.com/office/drawing/2014/main" id="{698550DE-EB33-751B-EFF5-109B9EBDB634}"/>
              </a:ext>
            </a:extLst>
          </p:cNvPr>
          <p:cNvPicPr>
            <a:picLocks noChangeAspect="1"/>
          </p:cNvPicPr>
          <p:nvPr/>
        </p:nvPicPr>
        <p:blipFill>
          <a:blip r:embed="rId6"/>
          <a:stretch>
            <a:fillRect/>
          </a:stretch>
        </p:blipFill>
        <p:spPr>
          <a:xfrm>
            <a:off x="2326817" y="6383363"/>
            <a:ext cx="2506440" cy="276376"/>
          </a:xfrm>
          <a:prstGeom prst="rect">
            <a:avLst/>
          </a:prstGeom>
        </p:spPr>
      </p:pic>
      <p:pic>
        <p:nvPicPr>
          <p:cNvPr id="15" name="Picture 14">
            <a:extLst>
              <a:ext uri="{FF2B5EF4-FFF2-40B4-BE49-F238E27FC236}">
                <a16:creationId xmlns:a16="http://schemas.microsoft.com/office/drawing/2014/main" id="{557F6ABD-47D8-1D3E-03E4-6FA5F8EC6413}"/>
              </a:ext>
            </a:extLst>
          </p:cNvPr>
          <p:cNvPicPr>
            <a:picLocks noChangeAspect="1"/>
          </p:cNvPicPr>
          <p:nvPr/>
        </p:nvPicPr>
        <p:blipFill>
          <a:blip r:embed="rId7"/>
          <a:stretch>
            <a:fillRect/>
          </a:stretch>
        </p:blipFill>
        <p:spPr>
          <a:xfrm>
            <a:off x="3601466" y="6391491"/>
            <a:ext cx="1349365" cy="260119"/>
          </a:xfrm>
          <a:prstGeom prst="rect">
            <a:avLst/>
          </a:prstGeom>
        </p:spPr>
      </p:pic>
    </p:spTree>
    <p:extLst>
      <p:ext uri="{BB962C8B-B14F-4D97-AF65-F5344CB8AC3E}">
        <p14:creationId xmlns:p14="http://schemas.microsoft.com/office/powerpoint/2010/main" val="2074780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B6073621-E043-6CE0-BE1A-F25F971C09F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14E6350-BC91-7136-D8A4-2C6251304DBC}"/>
              </a:ext>
            </a:extLst>
          </p:cNvPr>
          <p:cNvPicPr>
            <a:picLocks noChangeAspect="1"/>
          </p:cNvPicPr>
          <p:nvPr/>
        </p:nvPicPr>
        <p:blipFill>
          <a:blip r:embed="rId3"/>
          <a:stretch>
            <a:fillRect/>
          </a:stretch>
        </p:blipFill>
        <p:spPr>
          <a:xfrm>
            <a:off x="2897945" y="190463"/>
            <a:ext cx="6358597" cy="6439085"/>
          </a:xfrm>
          <a:prstGeom prst="rect">
            <a:avLst/>
          </a:prstGeom>
          <a:ln>
            <a:noFill/>
          </a:ln>
          <a:effectLst>
            <a:softEdge rad="112500"/>
          </a:effectLst>
        </p:spPr>
      </p:pic>
    </p:spTree>
    <p:extLst>
      <p:ext uri="{BB962C8B-B14F-4D97-AF65-F5344CB8AC3E}">
        <p14:creationId xmlns:p14="http://schemas.microsoft.com/office/powerpoint/2010/main" val="830492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8ABA8-F663-5C6E-9CE6-C8033298E25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2F38B36-37AE-4887-A3B1-8A820982570F}"/>
              </a:ext>
            </a:extLst>
          </p:cNvPr>
          <p:cNvSpPr/>
          <p:nvPr/>
        </p:nvSpPr>
        <p:spPr>
          <a:xfrm>
            <a:off x="4001294" y="1124347"/>
            <a:ext cx="28773" cy="28773"/>
          </a:xfrm>
          <a:prstGeom prst="ellipse">
            <a:avLst/>
          </a:prstGeom>
          <a:solidFill>
            <a:srgbClr val="D4A843">
              <a:alpha val="25000"/>
            </a:srgbClr>
          </a:solidFill>
          <a:ln/>
        </p:spPr>
        <p:txBody>
          <a:bodyPr wrap="none" rtlCol="0" anchor="t"/>
          <a:lstStyle/>
          <a:p>
            <a:endParaRPr lang="en-US" sz="2400" dirty="0"/>
          </a:p>
        </p:txBody>
      </p:sp>
      <p:sp>
        <p:nvSpPr>
          <p:cNvPr id="3" name="Text 1">
            <a:extLst>
              <a:ext uri="{FF2B5EF4-FFF2-40B4-BE49-F238E27FC236}">
                <a16:creationId xmlns:a16="http://schemas.microsoft.com/office/drawing/2014/main" id="{DBAE3038-1D27-6E58-AD01-0BE64A6C0AFA}"/>
              </a:ext>
            </a:extLst>
          </p:cNvPr>
          <p:cNvSpPr/>
          <p:nvPr/>
        </p:nvSpPr>
        <p:spPr>
          <a:xfrm>
            <a:off x="6096001" y="838201"/>
            <a:ext cx="18455" cy="18455"/>
          </a:xfrm>
          <a:prstGeom prst="ellipse">
            <a:avLst/>
          </a:prstGeom>
          <a:solidFill>
            <a:srgbClr val="D4A843">
              <a:alpha val="15000"/>
            </a:srgbClr>
          </a:solidFill>
          <a:ln/>
        </p:spPr>
        <p:txBody>
          <a:bodyPr wrap="none" rtlCol="0" anchor="t"/>
          <a:lstStyle/>
          <a:p>
            <a:endParaRPr lang="en-US" sz="2400" dirty="0"/>
          </a:p>
        </p:txBody>
      </p:sp>
      <p:sp>
        <p:nvSpPr>
          <p:cNvPr id="4" name="Text 2">
            <a:extLst>
              <a:ext uri="{FF2B5EF4-FFF2-40B4-BE49-F238E27FC236}">
                <a16:creationId xmlns:a16="http://schemas.microsoft.com/office/drawing/2014/main" id="{9A0CD07D-5D65-107B-DBCF-21450583BF2F}"/>
              </a:ext>
            </a:extLst>
          </p:cNvPr>
          <p:cNvSpPr/>
          <p:nvPr/>
        </p:nvSpPr>
        <p:spPr>
          <a:xfrm>
            <a:off x="9199960" y="1999655"/>
            <a:ext cx="38893" cy="38893"/>
          </a:xfrm>
          <a:prstGeom prst="ellipse">
            <a:avLst/>
          </a:prstGeom>
          <a:solidFill>
            <a:srgbClr val="D4A843">
              <a:alpha val="12000"/>
            </a:srgbClr>
          </a:solidFill>
          <a:ln/>
        </p:spPr>
        <p:txBody>
          <a:bodyPr wrap="none" rtlCol="0" anchor="t"/>
          <a:lstStyle/>
          <a:p>
            <a:endParaRPr lang="en-US" sz="2400" dirty="0"/>
          </a:p>
        </p:txBody>
      </p:sp>
      <p:sp>
        <p:nvSpPr>
          <p:cNvPr id="5" name="Text 3">
            <a:extLst>
              <a:ext uri="{FF2B5EF4-FFF2-40B4-BE49-F238E27FC236}">
                <a16:creationId xmlns:a16="http://schemas.microsoft.com/office/drawing/2014/main" id="{AA284443-E02A-1052-0D4D-BF5408C6F6E0}"/>
              </a:ext>
            </a:extLst>
          </p:cNvPr>
          <p:cNvSpPr/>
          <p:nvPr/>
        </p:nvSpPr>
        <p:spPr>
          <a:xfrm>
            <a:off x="10268546" y="1524001"/>
            <a:ext cx="18455" cy="18455"/>
          </a:xfrm>
          <a:prstGeom prst="ellipse">
            <a:avLst/>
          </a:prstGeom>
          <a:solidFill>
            <a:srgbClr val="D4A843">
              <a:alpha val="20000"/>
            </a:srgbClr>
          </a:solidFill>
          <a:ln/>
        </p:spPr>
        <p:txBody>
          <a:bodyPr wrap="none" rtlCol="0" anchor="t"/>
          <a:lstStyle/>
          <a:p>
            <a:endParaRPr lang="en-US" sz="2400" dirty="0"/>
          </a:p>
        </p:txBody>
      </p:sp>
      <p:sp>
        <p:nvSpPr>
          <p:cNvPr id="6" name="Text 4">
            <a:extLst>
              <a:ext uri="{FF2B5EF4-FFF2-40B4-BE49-F238E27FC236}">
                <a16:creationId xmlns:a16="http://schemas.microsoft.com/office/drawing/2014/main" id="{7315D67C-0F54-C513-0115-66DBD2407150}"/>
              </a:ext>
            </a:extLst>
          </p:cNvPr>
          <p:cNvSpPr/>
          <p:nvPr/>
        </p:nvSpPr>
        <p:spPr>
          <a:xfrm>
            <a:off x="0" y="0"/>
            <a:ext cx="12192000" cy="6858000"/>
          </a:xfrm>
          <a:prstGeom prst="rect">
            <a:avLst/>
          </a:prstGeom>
          <a:gradFill rotWithShape="1">
            <a:gsLst>
              <a:gs pos="0">
                <a:srgbClr val="060D1C">
                  <a:alpha val="97000"/>
                </a:srgbClr>
              </a:gs>
              <a:gs pos="40000">
                <a:srgbClr val="081226">
                  <a:alpha val="92000"/>
                </a:srgbClr>
              </a:gs>
              <a:gs pos="70000">
                <a:srgbClr val="0A1628">
                  <a:alpha val="78000"/>
                </a:srgbClr>
              </a:gs>
              <a:gs pos="100000">
                <a:srgbClr val="0C1A32">
                  <a:alpha val="88000"/>
                </a:srgbClr>
              </a:gs>
            </a:gsLst>
            <a:lin ang="4200000" scaled="1"/>
          </a:gradFill>
          <a:ln/>
        </p:spPr>
        <p:txBody>
          <a:bodyPr wrap="square" rtlCol="0" anchor="t"/>
          <a:lstStyle/>
          <a:p>
            <a:endParaRPr lang="en-US" sz="2400" dirty="0"/>
          </a:p>
        </p:txBody>
      </p:sp>
      <p:sp>
        <p:nvSpPr>
          <p:cNvPr id="7" name="Text 5">
            <a:extLst>
              <a:ext uri="{FF2B5EF4-FFF2-40B4-BE49-F238E27FC236}">
                <a16:creationId xmlns:a16="http://schemas.microsoft.com/office/drawing/2014/main" id="{0A61A25D-6470-A2A8-378E-4EFB9FDDB81F}"/>
              </a:ext>
            </a:extLst>
          </p:cNvPr>
          <p:cNvSpPr/>
          <p:nvPr/>
        </p:nvSpPr>
        <p:spPr>
          <a:xfrm>
            <a:off x="0" y="0"/>
            <a:ext cx="12192000" cy="6858000"/>
          </a:xfrm>
          <a:prstGeom prst="rect">
            <a:avLst/>
          </a:prstGeom>
          <a:gradFill rotWithShape="1">
            <a:gsLst>
              <a:gs pos="0">
                <a:srgbClr val="040A16">
                  <a:alpha val="60000"/>
                </a:srgbClr>
              </a:gs>
              <a:gs pos="50000">
                <a:srgbClr val="000000">
                  <a:alpha val="0"/>
                </a:srgbClr>
              </a:gs>
            </a:gsLst>
            <a:lin ang="0" scaled="1"/>
          </a:gradFill>
          <a:ln/>
        </p:spPr>
        <p:txBody>
          <a:bodyPr wrap="square" rtlCol="0" anchor="t"/>
          <a:lstStyle/>
          <a:p>
            <a:endParaRPr lang="en-US" sz="2400" dirty="0"/>
          </a:p>
        </p:txBody>
      </p:sp>
      <p:sp>
        <p:nvSpPr>
          <p:cNvPr id="8" name="Text 6">
            <a:extLst>
              <a:ext uri="{FF2B5EF4-FFF2-40B4-BE49-F238E27FC236}">
                <a16:creationId xmlns:a16="http://schemas.microsoft.com/office/drawing/2014/main" id="{7233386A-CE78-41F1-30CA-84BE046EAAB8}"/>
              </a:ext>
            </a:extLst>
          </p:cNvPr>
          <p:cNvSpPr/>
          <p:nvPr/>
        </p:nvSpPr>
        <p:spPr>
          <a:xfrm>
            <a:off x="0" y="4761707"/>
            <a:ext cx="12192000" cy="2096293"/>
          </a:xfrm>
          <a:prstGeom prst="rect">
            <a:avLst/>
          </a:prstGeom>
          <a:gradFill rotWithShape="1">
            <a:gsLst>
              <a:gs pos="0">
                <a:srgbClr val="040A14">
                  <a:alpha val="97000"/>
                </a:srgbClr>
              </a:gs>
              <a:gs pos="60000">
                <a:srgbClr val="040A14">
                  <a:alpha val="60000"/>
                </a:srgbClr>
              </a:gs>
              <a:gs pos="100000">
                <a:srgbClr val="000000">
                  <a:alpha val="0"/>
                </a:srgbClr>
              </a:gs>
            </a:gsLst>
            <a:lin ang="16200000" scaled="1"/>
          </a:gradFill>
          <a:ln/>
        </p:spPr>
        <p:txBody>
          <a:bodyPr wrap="square" rtlCol="0" anchor="t"/>
          <a:lstStyle/>
          <a:p>
            <a:endParaRPr lang="en-US" sz="2400" dirty="0"/>
          </a:p>
        </p:txBody>
      </p:sp>
      <p:sp>
        <p:nvSpPr>
          <p:cNvPr id="9" name="Text 7">
            <a:extLst>
              <a:ext uri="{FF2B5EF4-FFF2-40B4-BE49-F238E27FC236}">
                <a16:creationId xmlns:a16="http://schemas.microsoft.com/office/drawing/2014/main" id="{99ACD692-94D5-536D-E712-1D087B6BBDF7}"/>
              </a:ext>
            </a:extLst>
          </p:cNvPr>
          <p:cNvSpPr/>
          <p:nvPr/>
        </p:nvSpPr>
        <p:spPr>
          <a:xfrm>
            <a:off x="18455" y="0"/>
            <a:ext cx="12192000" cy="6858000"/>
          </a:xfrm>
          <a:prstGeom prst="rect">
            <a:avLst/>
          </a:prstGeom>
          <a:gradFill rotWithShape="1">
            <a:gsLst>
              <a:gs pos="55000">
                <a:srgbClr val="000000">
                  <a:alpha val="0"/>
                </a:srgbClr>
              </a:gs>
              <a:gs pos="100000">
                <a:srgbClr val="000000">
                  <a:alpha val="55000"/>
                </a:srgbClr>
              </a:gs>
            </a:gsLst>
            <a:path path="circle">
              <a:fillToRect l="50000" t="50000" r="50000" b="50000"/>
            </a:path>
          </a:gradFill>
          <a:ln/>
        </p:spPr>
        <p:txBody>
          <a:bodyPr wrap="square" rtlCol="0" anchor="t"/>
          <a:lstStyle/>
          <a:p>
            <a:endParaRPr lang="en-US" sz="2400" dirty="0"/>
          </a:p>
        </p:txBody>
      </p:sp>
      <p:sp>
        <p:nvSpPr>
          <p:cNvPr id="10" name="Text 8">
            <a:extLst>
              <a:ext uri="{FF2B5EF4-FFF2-40B4-BE49-F238E27FC236}">
                <a16:creationId xmlns:a16="http://schemas.microsoft.com/office/drawing/2014/main" id="{A017FAAF-D48B-C99B-01B0-1344E0C404CA}"/>
              </a:ext>
            </a:extLst>
          </p:cNvPr>
          <p:cNvSpPr/>
          <p:nvPr/>
        </p:nvSpPr>
        <p:spPr>
          <a:xfrm>
            <a:off x="10097691" y="457201"/>
            <a:ext cx="1465540" cy="157361"/>
          </a:xfrm>
          <a:prstGeom prst="rect">
            <a:avLst/>
          </a:prstGeom>
          <a:noFill/>
          <a:ln/>
        </p:spPr>
        <p:txBody>
          <a:bodyPr wrap="none" lIns="0" tIns="0" rIns="0" bIns="0" rtlCol="0" anchor="ctr"/>
          <a:lstStyle/>
          <a:p>
            <a:pPr>
              <a:lnSpc>
                <a:spcPts val="1240"/>
              </a:lnSpc>
            </a:pPr>
            <a:r>
              <a:rPr lang="en-US" sz="827" dirty="0">
                <a:solidFill>
                  <a:srgbClr val="D4A843"/>
                </a:solidFill>
                <a:latin typeface="Calibri" pitchFamily="34" charset="0"/>
                <a:ea typeface="Calibri" pitchFamily="34" charset="-122"/>
                <a:cs typeface="Calibri" pitchFamily="34" charset="-120"/>
              </a:rPr>
              <a:t>WHITE STAR LINE</a:t>
            </a:r>
            <a:endParaRPr lang="en-US" sz="827" dirty="0"/>
          </a:p>
        </p:txBody>
      </p:sp>
      <p:sp>
        <p:nvSpPr>
          <p:cNvPr id="11" name="Text 9">
            <a:extLst>
              <a:ext uri="{FF2B5EF4-FFF2-40B4-BE49-F238E27FC236}">
                <a16:creationId xmlns:a16="http://schemas.microsoft.com/office/drawing/2014/main" id="{2F7A8AC8-55E5-7698-498D-84F5044F164A}"/>
              </a:ext>
            </a:extLst>
          </p:cNvPr>
          <p:cNvSpPr/>
          <p:nvPr/>
        </p:nvSpPr>
        <p:spPr>
          <a:xfrm>
            <a:off x="10972800" y="672108"/>
            <a:ext cx="457200" cy="10120"/>
          </a:xfrm>
          <a:prstGeom prst="rect">
            <a:avLst/>
          </a:prstGeom>
          <a:solidFill>
            <a:srgbClr val="D4A843">
              <a:alpha val="40000"/>
            </a:srgbClr>
          </a:solidFill>
          <a:ln/>
        </p:spPr>
        <p:txBody>
          <a:bodyPr wrap="none" rtlCol="0" anchor="t"/>
          <a:lstStyle/>
          <a:p>
            <a:endParaRPr lang="en-US" sz="2400" dirty="0"/>
          </a:p>
        </p:txBody>
      </p:sp>
      <p:pic>
        <p:nvPicPr>
          <p:cNvPr id="12" name="Image 0" descr="preencoded.png">
            <a:extLst>
              <a:ext uri="{FF2B5EF4-FFF2-40B4-BE49-F238E27FC236}">
                <a16:creationId xmlns:a16="http://schemas.microsoft.com/office/drawing/2014/main" id="{62B472CB-2697-44F6-A02B-0E07001AD0E5}"/>
              </a:ext>
            </a:extLst>
          </p:cNvPr>
          <p:cNvPicPr>
            <a:picLocks noChangeAspect="1"/>
          </p:cNvPicPr>
          <p:nvPr/>
        </p:nvPicPr>
        <p:blipFill>
          <a:blip>
            <a:alphaModFix amt="55000"/>
            <a:extLst>
              <a:ext uri="{96DAC541-7B7A-43D3-8B79-37D633B846F1}">
                <asvg:svgBlip xmlns:asvg="http://schemas.microsoft.com/office/drawing/2016/SVG/main" r:embed="rId3"/>
              </a:ext>
            </a:extLst>
          </a:blip>
          <a:stretch>
            <a:fillRect/>
          </a:stretch>
        </p:blipFill>
        <p:spPr>
          <a:xfrm>
            <a:off x="11229381" y="739775"/>
            <a:ext cx="200620" cy="200620"/>
          </a:xfrm>
          <a:prstGeom prst="rect">
            <a:avLst/>
          </a:prstGeom>
        </p:spPr>
      </p:pic>
      <p:sp>
        <p:nvSpPr>
          <p:cNvPr id="14" name="Text 11">
            <a:extLst>
              <a:ext uri="{FF2B5EF4-FFF2-40B4-BE49-F238E27FC236}">
                <a16:creationId xmlns:a16="http://schemas.microsoft.com/office/drawing/2014/main" id="{92DF24B3-0DB5-AC5F-28B2-0C604F63C85F}"/>
              </a:ext>
            </a:extLst>
          </p:cNvPr>
          <p:cNvSpPr/>
          <p:nvPr/>
        </p:nvSpPr>
        <p:spPr>
          <a:xfrm>
            <a:off x="723713" y="637941"/>
            <a:ext cx="11201400" cy="914400"/>
          </a:xfrm>
          <a:prstGeom prst="rect">
            <a:avLst/>
          </a:prstGeom>
          <a:noFill/>
          <a:ln/>
          <a:effectLst>
            <a:outerShdw blurRad="285750" dist="29210" dir="5400000" algn="bl" rotWithShape="0">
              <a:srgbClr val="000000">
                <a:alpha val="80000"/>
              </a:srgbClr>
            </a:outerShdw>
          </a:effectLst>
        </p:spPr>
        <p:txBody>
          <a:bodyPr wrap="none" lIns="0" tIns="0" rIns="0" bIns="0" rtlCol="0" anchor="t"/>
          <a:lstStyle/>
          <a:p>
            <a:pPr>
              <a:lnSpc>
                <a:spcPts val="7200"/>
              </a:lnSpc>
            </a:pPr>
            <a:r>
              <a:rPr lang="en-US" sz="7200" b="1" kern="0" spc="907" dirty="0">
                <a:solidFill>
                  <a:srgbClr val="FFFFFF"/>
                </a:solidFill>
                <a:latin typeface="Cambria" pitchFamily="34" charset="0"/>
                <a:ea typeface="Cambria" pitchFamily="34" charset="-122"/>
                <a:cs typeface="Cambria" pitchFamily="34" charset="-120"/>
              </a:rPr>
              <a:t>Triva</a:t>
            </a:r>
            <a:endParaRPr lang="en-US" sz="7200" dirty="0"/>
          </a:p>
        </p:txBody>
      </p:sp>
      <p:sp>
        <p:nvSpPr>
          <p:cNvPr id="15" name="Text 12">
            <a:extLst>
              <a:ext uri="{FF2B5EF4-FFF2-40B4-BE49-F238E27FC236}">
                <a16:creationId xmlns:a16="http://schemas.microsoft.com/office/drawing/2014/main" id="{609F0155-6D51-64BE-81B1-B8644427658A}"/>
              </a:ext>
            </a:extLst>
          </p:cNvPr>
          <p:cNvSpPr/>
          <p:nvPr/>
        </p:nvSpPr>
        <p:spPr>
          <a:xfrm>
            <a:off x="762001" y="5289551"/>
            <a:ext cx="6606540" cy="570488"/>
          </a:xfrm>
          <a:prstGeom prst="rect">
            <a:avLst/>
          </a:prstGeom>
          <a:noFill/>
          <a:ln/>
        </p:spPr>
        <p:txBody>
          <a:bodyPr wrap="square" lIns="0" tIns="0" rIns="0" bIns="0" rtlCol="0" anchor="t"/>
          <a:lstStyle/>
          <a:p>
            <a:pPr>
              <a:lnSpc>
                <a:spcPts val="2140"/>
              </a:lnSpc>
              <a:spcAft>
                <a:spcPts val="2707"/>
              </a:spcAft>
            </a:pPr>
            <a:endParaRPr lang="en-US" sz="2400" dirty="0"/>
          </a:p>
        </p:txBody>
      </p:sp>
      <p:pic>
        <p:nvPicPr>
          <p:cNvPr id="16" name="Image 1" descr="preencoded.png">
            <a:extLst>
              <a:ext uri="{FF2B5EF4-FFF2-40B4-BE49-F238E27FC236}">
                <a16:creationId xmlns:a16="http://schemas.microsoft.com/office/drawing/2014/main" id="{111A1AA4-37D5-750A-6B26-5B9E14F7E39D}"/>
              </a:ext>
            </a:extLst>
          </p:cNvPr>
          <p:cNvPicPr>
            <a:picLocks noChangeAspect="1"/>
          </p:cNvPicPr>
          <p:nvPr/>
        </p:nvPicPr>
        <p:blipFill>
          <a:blip>
            <a:alphaModFix amt="55000"/>
            <a:extLst>
              <a:ext uri="{96DAC541-7B7A-43D3-8B79-37D633B846F1}">
                <asvg:svgBlip xmlns:asvg="http://schemas.microsoft.com/office/drawing/2016/SVG/main" r:embed="rId4"/>
              </a:ext>
            </a:extLst>
          </a:blip>
          <a:stretch>
            <a:fillRect/>
          </a:stretch>
        </p:blipFill>
        <p:spPr>
          <a:xfrm>
            <a:off x="723713" y="6180745"/>
            <a:ext cx="176784" cy="176784"/>
          </a:xfrm>
          <a:prstGeom prst="rect">
            <a:avLst/>
          </a:prstGeom>
        </p:spPr>
      </p:pic>
      <p:sp>
        <p:nvSpPr>
          <p:cNvPr id="17" name="Text 13">
            <a:extLst>
              <a:ext uri="{FF2B5EF4-FFF2-40B4-BE49-F238E27FC236}">
                <a16:creationId xmlns:a16="http://schemas.microsoft.com/office/drawing/2014/main" id="{8A9B4C90-DB70-D270-861C-E33CCD3C3FCA}"/>
              </a:ext>
            </a:extLst>
          </p:cNvPr>
          <p:cNvSpPr/>
          <p:nvPr/>
        </p:nvSpPr>
        <p:spPr>
          <a:xfrm>
            <a:off x="956866" y="6176566"/>
            <a:ext cx="1286113" cy="185340"/>
          </a:xfrm>
          <a:prstGeom prst="rect">
            <a:avLst/>
          </a:prstGeom>
          <a:noFill/>
          <a:ln/>
        </p:spPr>
        <p:txBody>
          <a:bodyPr wrap="none" lIns="0" tIns="0" rIns="0" bIns="0" rtlCol="0" anchor="ctr"/>
          <a:lstStyle/>
          <a:p>
            <a:pPr>
              <a:lnSpc>
                <a:spcPts val="1460"/>
              </a:lnSpc>
            </a:pPr>
            <a:r>
              <a:rPr lang="en-US" sz="973" dirty="0">
                <a:solidFill>
                  <a:srgbClr val="7A9BB5"/>
                </a:solidFill>
                <a:latin typeface="Calibri" pitchFamily="34" charset="0"/>
                <a:ea typeface="Calibri" pitchFamily="34" charset="-122"/>
                <a:cs typeface="Calibri" pitchFamily="34" charset="-120"/>
              </a:rPr>
              <a:t>April 14–15, 1912</a:t>
            </a:r>
            <a:endParaRPr lang="en-US" sz="973" dirty="0"/>
          </a:p>
        </p:txBody>
      </p:sp>
      <p:sp>
        <p:nvSpPr>
          <p:cNvPr id="18" name="Text 14">
            <a:extLst>
              <a:ext uri="{FF2B5EF4-FFF2-40B4-BE49-F238E27FC236}">
                <a16:creationId xmlns:a16="http://schemas.microsoft.com/office/drawing/2014/main" id="{270A047F-6D07-4282-7FA4-CB9A20F2FFE4}"/>
              </a:ext>
            </a:extLst>
          </p:cNvPr>
          <p:cNvSpPr/>
          <p:nvPr/>
        </p:nvSpPr>
        <p:spPr>
          <a:xfrm>
            <a:off x="2259807" y="6211690"/>
            <a:ext cx="10120" cy="115093"/>
          </a:xfrm>
          <a:prstGeom prst="rect">
            <a:avLst/>
          </a:prstGeom>
          <a:solidFill>
            <a:srgbClr val="7A9BB5">
              <a:alpha val="50000"/>
            </a:srgbClr>
          </a:solidFill>
          <a:ln/>
        </p:spPr>
        <p:txBody>
          <a:bodyPr wrap="none" rtlCol="0" anchor="t"/>
          <a:lstStyle/>
          <a:p>
            <a:endParaRPr lang="en-US" sz="2400" dirty="0"/>
          </a:p>
        </p:txBody>
      </p:sp>
      <p:sp>
        <p:nvSpPr>
          <p:cNvPr id="19" name="Text 15">
            <a:extLst>
              <a:ext uri="{FF2B5EF4-FFF2-40B4-BE49-F238E27FC236}">
                <a16:creationId xmlns:a16="http://schemas.microsoft.com/office/drawing/2014/main" id="{BE781B11-1FC5-4BBC-C56A-949C6D2D5E50}"/>
              </a:ext>
            </a:extLst>
          </p:cNvPr>
          <p:cNvSpPr/>
          <p:nvPr/>
        </p:nvSpPr>
        <p:spPr>
          <a:xfrm>
            <a:off x="2403674" y="6176566"/>
            <a:ext cx="1506140" cy="185340"/>
          </a:xfrm>
          <a:prstGeom prst="rect">
            <a:avLst/>
          </a:prstGeom>
          <a:noFill/>
          <a:ln/>
        </p:spPr>
        <p:txBody>
          <a:bodyPr wrap="none" lIns="0" tIns="0" rIns="0" bIns="0" rtlCol="0" anchor="ctr"/>
          <a:lstStyle/>
          <a:p>
            <a:pPr>
              <a:lnSpc>
                <a:spcPts val="1460"/>
              </a:lnSpc>
            </a:pPr>
            <a:r>
              <a:rPr lang="en-US" sz="973" dirty="0">
                <a:solidFill>
                  <a:srgbClr val="7A9BB5"/>
                </a:solidFill>
                <a:latin typeface="Calibri" pitchFamily="34" charset="0"/>
                <a:ea typeface="Calibri" pitchFamily="34" charset="-122"/>
                <a:cs typeface="Calibri" pitchFamily="34" charset="-120"/>
              </a:rPr>
              <a:t>North Atlantic Ocean</a:t>
            </a:r>
            <a:endParaRPr lang="en-US" sz="973" dirty="0"/>
          </a:p>
        </p:txBody>
      </p:sp>
      <p:sp>
        <p:nvSpPr>
          <p:cNvPr id="20" name="Text 16">
            <a:extLst>
              <a:ext uri="{FF2B5EF4-FFF2-40B4-BE49-F238E27FC236}">
                <a16:creationId xmlns:a16="http://schemas.microsoft.com/office/drawing/2014/main" id="{E8BF550B-9171-B815-ED2F-3887A7AF81F8}"/>
              </a:ext>
            </a:extLst>
          </p:cNvPr>
          <p:cNvSpPr/>
          <p:nvPr/>
        </p:nvSpPr>
        <p:spPr>
          <a:xfrm>
            <a:off x="3906639" y="6211690"/>
            <a:ext cx="10120" cy="115093"/>
          </a:xfrm>
          <a:prstGeom prst="rect">
            <a:avLst/>
          </a:prstGeom>
          <a:solidFill>
            <a:srgbClr val="7A9BB5">
              <a:alpha val="50000"/>
            </a:srgbClr>
          </a:solidFill>
          <a:ln/>
        </p:spPr>
        <p:txBody>
          <a:bodyPr wrap="none" rtlCol="0" anchor="t"/>
          <a:lstStyle/>
          <a:p>
            <a:endParaRPr lang="en-US" sz="2400" dirty="0"/>
          </a:p>
        </p:txBody>
      </p:sp>
      <p:sp>
        <p:nvSpPr>
          <p:cNvPr id="21" name="Text 17">
            <a:extLst>
              <a:ext uri="{FF2B5EF4-FFF2-40B4-BE49-F238E27FC236}">
                <a16:creationId xmlns:a16="http://schemas.microsoft.com/office/drawing/2014/main" id="{3AAC6AA9-DDCD-47E7-6062-1FCA61C7E274}"/>
              </a:ext>
            </a:extLst>
          </p:cNvPr>
          <p:cNvSpPr/>
          <p:nvPr/>
        </p:nvSpPr>
        <p:spPr>
          <a:xfrm>
            <a:off x="4050508" y="6176566"/>
            <a:ext cx="1273889" cy="185340"/>
          </a:xfrm>
          <a:prstGeom prst="rect">
            <a:avLst/>
          </a:prstGeom>
          <a:noFill/>
          <a:ln/>
        </p:spPr>
        <p:txBody>
          <a:bodyPr wrap="none" lIns="0" tIns="0" rIns="0" bIns="0" rtlCol="0" anchor="ctr"/>
          <a:lstStyle/>
          <a:p>
            <a:pPr>
              <a:lnSpc>
                <a:spcPts val="1460"/>
              </a:lnSpc>
            </a:pPr>
            <a:r>
              <a:rPr lang="en-US" sz="973" dirty="0">
                <a:solidFill>
                  <a:srgbClr val="7A9BB5"/>
                </a:solidFill>
                <a:latin typeface="Calibri" pitchFamily="34" charset="0"/>
                <a:ea typeface="Calibri" pitchFamily="34" charset="-122"/>
                <a:cs typeface="Calibri" pitchFamily="34" charset="-120"/>
              </a:rPr>
              <a:t>41°43′N  49°57′W</a:t>
            </a:r>
            <a:endParaRPr lang="en-US" sz="973" dirty="0"/>
          </a:p>
        </p:txBody>
      </p:sp>
      <p:sp>
        <p:nvSpPr>
          <p:cNvPr id="22" name="TextBox 21">
            <a:extLst>
              <a:ext uri="{FF2B5EF4-FFF2-40B4-BE49-F238E27FC236}">
                <a16:creationId xmlns:a16="http://schemas.microsoft.com/office/drawing/2014/main" id="{7CEEA52D-61AF-F36C-701E-0F1B32B8703A}"/>
              </a:ext>
            </a:extLst>
          </p:cNvPr>
          <p:cNvSpPr txBox="1"/>
          <p:nvPr/>
        </p:nvSpPr>
        <p:spPr>
          <a:xfrm>
            <a:off x="723714" y="2168435"/>
            <a:ext cx="8476247" cy="584775"/>
          </a:xfrm>
          <a:prstGeom prst="rect">
            <a:avLst/>
          </a:prstGeom>
          <a:noFill/>
        </p:spPr>
        <p:txBody>
          <a:bodyPr wrap="square" rtlCol="0">
            <a:spAutoFit/>
          </a:bodyPr>
          <a:lstStyle/>
          <a:p>
            <a:r>
              <a:rPr lang="en-US" sz="3200" dirty="0">
                <a:solidFill>
                  <a:schemeClr val="bg1"/>
                </a:solidFill>
              </a:rPr>
              <a:t>What does RMS in the name RMS Titanic mean?</a:t>
            </a:r>
          </a:p>
        </p:txBody>
      </p:sp>
      <p:sp>
        <p:nvSpPr>
          <p:cNvPr id="23" name="TextBox 22">
            <a:extLst>
              <a:ext uri="{FF2B5EF4-FFF2-40B4-BE49-F238E27FC236}">
                <a16:creationId xmlns:a16="http://schemas.microsoft.com/office/drawing/2014/main" id="{47A8748E-EEA4-2A4E-8E74-369C4E66132B}"/>
              </a:ext>
            </a:extLst>
          </p:cNvPr>
          <p:cNvSpPr txBox="1"/>
          <p:nvPr/>
        </p:nvSpPr>
        <p:spPr>
          <a:xfrm>
            <a:off x="723713" y="3187338"/>
            <a:ext cx="9291144" cy="2062103"/>
          </a:xfrm>
          <a:prstGeom prst="rect">
            <a:avLst/>
          </a:prstGeom>
          <a:noFill/>
        </p:spPr>
        <p:txBody>
          <a:bodyPr wrap="square" rtlCol="0">
            <a:spAutoFit/>
          </a:bodyPr>
          <a:lstStyle/>
          <a:p>
            <a:r>
              <a:rPr lang="en-US" sz="3200" dirty="0">
                <a:solidFill>
                  <a:schemeClr val="bg1"/>
                </a:solidFill>
              </a:rPr>
              <a:t>RMS = Royal Mail Ship</a:t>
            </a:r>
          </a:p>
          <a:p>
            <a:endParaRPr lang="en-US" sz="3200" dirty="0">
              <a:solidFill>
                <a:schemeClr val="bg1"/>
              </a:solidFill>
            </a:endParaRPr>
          </a:p>
          <a:p>
            <a:r>
              <a:rPr lang="en-US" sz="3200" dirty="0">
                <a:solidFill>
                  <a:schemeClr val="bg1"/>
                </a:solidFill>
              </a:rPr>
              <a:t>Ships with the prefix carried mail/post under contract for the British Royal Mail.</a:t>
            </a:r>
          </a:p>
        </p:txBody>
      </p:sp>
    </p:spTree>
    <p:extLst>
      <p:ext uri="{BB962C8B-B14F-4D97-AF65-F5344CB8AC3E}">
        <p14:creationId xmlns:p14="http://schemas.microsoft.com/office/powerpoint/2010/main" val="133006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500"/>
                                        <p:tgtEl>
                                          <p:spTgt spid="2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
                                            <p:txEl>
                                              <p:pRg st="2" end="2"/>
                                            </p:txEl>
                                          </p:spTgt>
                                        </p:tgtEl>
                                        <p:attrNameLst>
                                          <p:attrName>style.visibility</p:attrName>
                                        </p:attrNameLst>
                                      </p:cBhvr>
                                      <p:to>
                                        <p:strVal val="visible"/>
                                      </p:to>
                                    </p:set>
                                    <p:animEffect transition="in" filter="fade">
                                      <p:cBhvr>
                                        <p:cTn id="10" dur="500"/>
                                        <p:tgtEl>
                                          <p:spTgt spid="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E0035-3A05-5B5A-56EC-4577F55DF7F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40DD7C5-D3C3-C10B-6D37-3D592DC490AE}"/>
              </a:ext>
            </a:extLst>
          </p:cNvPr>
          <p:cNvSpPr/>
          <p:nvPr/>
        </p:nvSpPr>
        <p:spPr>
          <a:xfrm>
            <a:off x="4001294" y="1124347"/>
            <a:ext cx="28773" cy="28773"/>
          </a:xfrm>
          <a:prstGeom prst="ellipse">
            <a:avLst/>
          </a:prstGeom>
          <a:solidFill>
            <a:srgbClr val="D4A843">
              <a:alpha val="25000"/>
            </a:srgbClr>
          </a:solidFill>
          <a:ln/>
        </p:spPr>
        <p:txBody>
          <a:bodyPr wrap="none" rtlCol="0" anchor="t"/>
          <a:lstStyle/>
          <a:p>
            <a:endParaRPr lang="en-US" sz="2400" dirty="0"/>
          </a:p>
        </p:txBody>
      </p:sp>
      <p:sp>
        <p:nvSpPr>
          <p:cNvPr id="3" name="Text 1">
            <a:extLst>
              <a:ext uri="{FF2B5EF4-FFF2-40B4-BE49-F238E27FC236}">
                <a16:creationId xmlns:a16="http://schemas.microsoft.com/office/drawing/2014/main" id="{EEA574E0-0495-856D-267C-4A9A8E5467A4}"/>
              </a:ext>
            </a:extLst>
          </p:cNvPr>
          <p:cNvSpPr/>
          <p:nvPr/>
        </p:nvSpPr>
        <p:spPr>
          <a:xfrm>
            <a:off x="6096001" y="838201"/>
            <a:ext cx="18455" cy="18455"/>
          </a:xfrm>
          <a:prstGeom prst="ellipse">
            <a:avLst/>
          </a:prstGeom>
          <a:solidFill>
            <a:srgbClr val="D4A843">
              <a:alpha val="15000"/>
            </a:srgbClr>
          </a:solidFill>
          <a:ln/>
        </p:spPr>
        <p:txBody>
          <a:bodyPr wrap="none" rtlCol="0" anchor="t"/>
          <a:lstStyle/>
          <a:p>
            <a:endParaRPr lang="en-US" sz="2400" dirty="0"/>
          </a:p>
        </p:txBody>
      </p:sp>
      <p:sp>
        <p:nvSpPr>
          <p:cNvPr id="4" name="Text 2">
            <a:extLst>
              <a:ext uri="{FF2B5EF4-FFF2-40B4-BE49-F238E27FC236}">
                <a16:creationId xmlns:a16="http://schemas.microsoft.com/office/drawing/2014/main" id="{B136A53F-045D-ED95-5E1E-DB1B25CC8B6B}"/>
              </a:ext>
            </a:extLst>
          </p:cNvPr>
          <p:cNvSpPr/>
          <p:nvPr/>
        </p:nvSpPr>
        <p:spPr>
          <a:xfrm>
            <a:off x="9199960" y="1999655"/>
            <a:ext cx="38893" cy="38893"/>
          </a:xfrm>
          <a:prstGeom prst="ellipse">
            <a:avLst/>
          </a:prstGeom>
          <a:solidFill>
            <a:srgbClr val="D4A843">
              <a:alpha val="12000"/>
            </a:srgbClr>
          </a:solidFill>
          <a:ln/>
        </p:spPr>
        <p:txBody>
          <a:bodyPr wrap="none" rtlCol="0" anchor="t"/>
          <a:lstStyle/>
          <a:p>
            <a:endParaRPr lang="en-US" sz="2400" dirty="0"/>
          </a:p>
        </p:txBody>
      </p:sp>
      <p:sp>
        <p:nvSpPr>
          <p:cNvPr id="5" name="Text 3">
            <a:extLst>
              <a:ext uri="{FF2B5EF4-FFF2-40B4-BE49-F238E27FC236}">
                <a16:creationId xmlns:a16="http://schemas.microsoft.com/office/drawing/2014/main" id="{DC65242B-7286-6027-6089-95E09C876376}"/>
              </a:ext>
            </a:extLst>
          </p:cNvPr>
          <p:cNvSpPr/>
          <p:nvPr/>
        </p:nvSpPr>
        <p:spPr>
          <a:xfrm>
            <a:off x="10268546" y="1524001"/>
            <a:ext cx="18455" cy="18455"/>
          </a:xfrm>
          <a:prstGeom prst="ellipse">
            <a:avLst/>
          </a:prstGeom>
          <a:solidFill>
            <a:srgbClr val="D4A843">
              <a:alpha val="20000"/>
            </a:srgbClr>
          </a:solidFill>
          <a:ln/>
        </p:spPr>
        <p:txBody>
          <a:bodyPr wrap="none" rtlCol="0" anchor="t"/>
          <a:lstStyle/>
          <a:p>
            <a:endParaRPr lang="en-US" sz="2400" dirty="0"/>
          </a:p>
        </p:txBody>
      </p:sp>
      <p:sp>
        <p:nvSpPr>
          <p:cNvPr id="6" name="Text 4">
            <a:extLst>
              <a:ext uri="{FF2B5EF4-FFF2-40B4-BE49-F238E27FC236}">
                <a16:creationId xmlns:a16="http://schemas.microsoft.com/office/drawing/2014/main" id="{C7A3EEFE-CDD3-D2A2-B129-33D4B3621C53}"/>
              </a:ext>
            </a:extLst>
          </p:cNvPr>
          <p:cNvSpPr/>
          <p:nvPr/>
        </p:nvSpPr>
        <p:spPr>
          <a:xfrm>
            <a:off x="0" y="0"/>
            <a:ext cx="12192000" cy="6858000"/>
          </a:xfrm>
          <a:prstGeom prst="rect">
            <a:avLst/>
          </a:prstGeom>
          <a:gradFill rotWithShape="1">
            <a:gsLst>
              <a:gs pos="0">
                <a:srgbClr val="060D1C">
                  <a:alpha val="97000"/>
                </a:srgbClr>
              </a:gs>
              <a:gs pos="40000">
                <a:srgbClr val="081226">
                  <a:alpha val="92000"/>
                </a:srgbClr>
              </a:gs>
              <a:gs pos="70000">
                <a:srgbClr val="0A1628">
                  <a:alpha val="78000"/>
                </a:srgbClr>
              </a:gs>
              <a:gs pos="100000">
                <a:srgbClr val="0C1A32">
                  <a:alpha val="88000"/>
                </a:srgbClr>
              </a:gs>
            </a:gsLst>
            <a:lin ang="4200000" scaled="1"/>
          </a:gradFill>
          <a:ln/>
        </p:spPr>
        <p:txBody>
          <a:bodyPr wrap="square" rtlCol="0" anchor="t"/>
          <a:lstStyle/>
          <a:p>
            <a:endParaRPr lang="en-US" sz="2400" dirty="0"/>
          </a:p>
        </p:txBody>
      </p:sp>
      <p:sp>
        <p:nvSpPr>
          <p:cNvPr id="7" name="Text 5">
            <a:extLst>
              <a:ext uri="{FF2B5EF4-FFF2-40B4-BE49-F238E27FC236}">
                <a16:creationId xmlns:a16="http://schemas.microsoft.com/office/drawing/2014/main" id="{57D845E9-3699-6B55-317D-265E371B792A}"/>
              </a:ext>
            </a:extLst>
          </p:cNvPr>
          <p:cNvSpPr/>
          <p:nvPr/>
        </p:nvSpPr>
        <p:spPr>
          <a:xfrm>
            <a:off x="0" y="0"/>
            <a:ext cx="12192000" cy="6858000"/>
          </a:xfrm>
          <a:prstGeom prst="rect">
            <a:avLst/>
          </a:prstGeom>
          <a:gradFill rotWithShape="1">
            <a:gsLst>
              <a:gs pos="0">
                <a:srgbClr val="040A16">
                  <a:alpha val="60000"/>
                </a:srgbClr>
              </a:gs>
              <a:gs pos="50000">
                <a:srgbClr val="000000">
                  <a:alpha val="0"/>
                </a:srgbClr>
              </a:gs>
            </a:gsLst>
            <a:lin ang="0" scaled="1"/>
          </a:gradFill>
          <a:ln/>
        </p:spPr>
        <p:txBody>
          <a:bodyPr wrap="square" rtlCol="0" anchor="t"/>
          <a:lstStyle/>
          <a:p>
            <a:endParaRPr lang="en-US" sz="2400" dirty="0"/>
          </a:p>
        </p:txBody>
      </p:sp>
      <p:sp>
        <p:nvSpPr>
          <p:cNvPr id="8" name="Text 6">
            <a:extLst>
              <a:ext uri="{FF2B5EF4-FFF2-40B4-BE49-F238E27FC236}">
                <a16:creationId xmlns:a16="http://schemas.microsoft.com/office/drawing/2014/main" id="{37F426D8-A079-0566-7681-FF3BE9CDF7D4}"/>
              </a:ext>
            </a:extLst>
          </p:cNvPr>
          <p:cNvSpPr/>
          <p:nvPr/>
        </p:nvSpPr>
        <p:spPr>
          <a:xfrm>
            <a:off x="0" y="4761707"/>
            <a:ext cx="12192000" cy="2096293"/>
          </a:xfrm>
          <a:prstGeom prst="rect">
            <a:avLst/>
          </a:prstGeom>
          <a:gradFill rotWithShape="1">
            <a:gsLst>
              <a:gs pos="0">
                <a:srgbClr val="040A14">
                  <a:alpha val="97000"/>
                </a:srgbClr>
              </a:gs>
              <a:gs pos="60000">
                <a:srgbClr val="040A14">
                  <a:alpha val="60000"/>
                </a:srgbClr>
              </a:gs>
              <a:gs pos="100000">
                <a:srgbClr val="000000">
                  <a:alpha val="0"/>
                </a:srgbClr>
              </a:gs>
            </a:gsLst>
            <a:lin ang="16200000" scaled="1"/>
          </a:gradFill>
          <a:ln/>
        </p:spPr>
        <p:txBody>
          <a:bodyPr wrap="square" rtlCol="0" anchor="t"/>
          <a:lstStyle/>
          <a:p>
            <a:endParaRPr lang="en-US" sz="2400" dirty="0"/>
          </a:p>
        </p:txBody>
      </p:sp>
      <p:sp>
        <p:nvSpPr>
          <p:cNvPr id="9" name="Text 7">
            <a:extLst>
              <a:ext uri="{FF2B5EF4-FFF2-40B4-BE49-F238E27FC236}">
                <a16:creationId xmlns:a16="http://schemas.microsoft.com/office/drawing/2014/main" id="{4B4C855A-6F6E-E596-465E-EEB99945EE2E}"/>
              </a:ext>
            </a:extLst>
          </p:cNvPr>
          <p:cNvSpPr/>
          <p:nvPr/>
        </p:nvSpPr>
        <p:spPr>
          <a:xfrm>
            <a:off x="18455" y="0"/>
            <a:ext cx="12192000" cy="6858000"/>
          </a:xfrm>
          <a:prstGeom prst="rect">
            <a:avLst/>
          </a:prstGeom>
          <a:gradFill rotWithShape="1">
            <a:gsLst>
              <a:gs pos="55000">
                <a:srgbClr val="000000">
                  <a:alpha val="0"/>
                </a:srgbClr>
              </a:gs>
              <a:gs pos="100000">
                <a:srgbClr val="000000">
                  <a:alpha val="55000"/>
                </a:srgbClr>
              </a:gs>
            </a:gsLst>
            <a:path path="circle">
              <a:fillToRect l="50000" t="50000" r="50000" b="50000"/>
            </a:path>
          </a:gradFill>
          <a:ln/>
        </p:spPr>
        <p:txBody>
          <a:bodyPr wrap="square" rtlCol="0" anchor="t"/>
          <a:lstStyle/>
          <a:p>
            <a:endParaRPr lang="en-US" sz="2400" dirty="0"/>
          </a:p>
        </p:txBody>
      </p:sp>
      <p:sp>
        <p:nvSpPr>
          <p:cNvPr id="10" name="Text 8">
            <a:extLst>
              <a:ext uri="{FF2B5EF4-FFF2-40B4-BE49-F238E27FC236}">
                <a16:creationId xmlns:a16="http://schemas.microsoft.com/office/drawing/2014/main" id="{0AB1BF0B-9FD4-F97C-B4A0-AD33F65DC924}"/>
              </a:ext>
            </a:extLst>
          </p:cNvPr>
          <p:cNvSpPr/>
          <p:nvPr/>
        </p:nvSpPr>
        <p:spPr>
          <a:xfrm>
            <a:off x="10097691" y="457201"/>
            <a:ext cx="1465540" cy="157361"/>
          </a:xfrm>
          <a:prstGeom prst="rect">
            <a:avLst/>
          </a:prstGeom>
          <a:noFill/>
          <a:ln/>
        </p:spPr>
        <p:txBody>
          <a:bodyPr wrap="none" lIns="0" tIns="0" rIns="0" bIns="0" rtlCol="0" anchor="ctr"/>
          <a:lstStyle/>
          <a:p>
            <a:pPr>
              <a:lnSpc>
                <a:spcPts val="1240"/>
              </a:lnSpc>
            </a:pPr>
            <a:r>
              <a:rPr lang="en-US" sz="827" dirty="0">
                <a:solidFill>
                  <a:srgbClr val="D4A843"/>
                </a:solidFill>
                <a:latin typeface="Calibri" pitchFamily="34" charset="0"/>
                <a:ea typeface="Calibri" pitchFamily="34" charset="-122"/>
                <a:cs typeface="Calibri" pitchFamily="34" charset="-120"/>
              </a:rPr>
              <a:t>WHITE STAR LINE</a:t>
            </a:r>
            <a:endParaRPr lang="en-US" sz="827" dirty="0"/>
          </a:p>
        </p:txBody>
      </p:sp>
      <p:sp>
        <p:nvSpPr>
          <p:cNvPr id="11" name="Text 9">
            <a:extLst>
              <a:ext uri="{FF2B5EF4-FFF2-40B4-BE49-F238E27FC236}">
                <a16:creationId xmlns:a16="http://schemas.microsoft.com/office/drawing/2014/main" id="{18F1B164-D9A6-26E0-6D48-35E2B1C123D4}"/>
              </a:ext>
            </a:extLst>
          </p:cNvPr>
          <p:cNvSpPr/>
          <p:nvPr/>
        </p:nvSpPr>
        <p:spPr>
          <a:xfrm>
            <a:off x="10972800" y="672108"/>
            <a:ext cx="457200" cy="10120"/>
          </a:xfrm>
          <a:prstGeom prst="rect">
            <a:avLst/>
          </a:prstGeom>
          <a:solidFill>
            <a:srgbClr val="D4A843">
              <a:alpha val="40000"/>
            </a:srgbClr>
          </a:solidFill>
          <a:ln/>
        </p:spPr>
        <p:txBody>
          <a:bodyPr wrap="none" rtlCol="0" anchor="t"/>
          <a:lstStyle/>
          <a:p>
            <a:endParaRPr lang="en-US" sz="2400" dirty="0"/>
          </a:p>
        </p:txBody>
      </p:sp>
      <p:pic>
        <p:nvPicPr>
          <p:cNvPr id="12" name="Image 0" descr="preencoded.png">
            <a:extLst>
              <a:ext uri="{FF2B5EF4-FFF2-40B4-BE49-F238E27FC236}">
                <a16:creationId xmlns:a16="http://schemas.microsoft.com/office/drawing/2014/main" id="{06B468D6-EF80-EBBD-B2DA-EB94FE8BB931}"/>
              </a:ext>
            </a:extLst>
          </p:cNvPr>
          <p:cNvPicPr>
            <a:picLocks noChangeAspect="1"/>
          </p:cNvPicPr>
          <p:nvPr/>
        </p:nvPicPr>
        <p:blipFill>
          <a:blip>
            <a:alphaModFix amt="55000"/>
            <a:extLst>
              <a:ext uri="{96DAC541-7B7A-43D3-8B79-37D633B846F1}">
                <asvg:svgBlip xmlns:asvg="http://schemas.microsoft.com/office/drawing/2016/SVG/main" r:embed="rId3"/>
              </a:ext>
            </a:extLst>
          </a:blip>
          <a:stretch>
            <a:fillRect/>
          </a:stretch>
        </p:blipFill>
        <p:spPr>
          <a:xfrm>
            <a:off x="11229381" y="739775"/>
            <a:ext cx="200620" cy="200620"/>
          </a:xfrm>
          <a:prstGeom prst="rect">
            <a:avLst/>
          </a:prstGeom>
        </p:spPr>
      </p:pic>
      <p:sp>
        <p:nvSpPr>
          <p:cNvPr id="14" name="Text 11">
            <a:extLst>
              <a:ext uri="{FF2B5EF4-FFF2-40B4-BE49-F238E27FC236}">
                <a16:creationId xmlns:a16="http://schemas.microsoft.com/office/drawing/2014/main" id="{A391EB80-438B-81FF-E1AA-D328785DEA57}"/>
              </a:ext>
            </a:extLst>
          </p:cNvPr>
          <p:cNvSpPr/>
          <p:nvPr/>
        </p:nvSpPr>
        <p:spPr>
          <a:xfrm>
            <a:off x="723713" y="390227"/>
            <a:ext cx="11201400" cy="914400"/>
          </a:xfrm>
          <a:prstGeom prst="rect">
            <a:avLst/>
          </a:prstGeom>
          <a:noFill/>
          <a:ln/>
          <a:effectLst>
            <a:outerShdw blurRad="285750" dist="29210" dir="5400000" algn="bl" rotWithShape="0">
              <a:srgbClr val="000000">
                <a:alpha val="80000"/>
              </a:srgbClr>
            </a:outerShdw>
          </a:effectLst>
        </p:spPr>
        <p:txBody>
          <a:bodyPr wrap="none" lIns="0" tIns="0" rIns="0" bIns="0" rtlCol="0" anchor="t"/>
          <a:lstStyle/>
          <a:p>
            <a:pPr>
              <a:lnSpc>
                <a:spcPts val="7200"/>
              </a:lnSpc>
            </a:pPr>
            <a:r>
              <a:rPr lang="en-US" sz="7200" b="1" kern="0" spc="907" dirty="0">
                <a:solidFill>
                  <a:srgbClr val="FFFFFF"/>
                </a:solidFill>
                <a:latin typeface="Cambria" pitchFamily="34" charset="0"/>
                <a:ea typeface="Cambria" pitchFamily="34" charset="-122"/>
                <a:cs typeface="Cambria" pitchFamily="34" charset="-120"/>
              </a:rPr>
              <a:t>Triva</a:t>
            </a:r>
            <a:endParaRPr lang="en-US" sz="7200" dirty="0"/>
          </a:p>
        </p:txBody>
      </p:sp>
      <p:sp>
        <p:nvSpPr>
          <p:cNvPr id="15" name="Text 12">
            <a:extLst>
              <a:ext uri="{FF2B5EF4-FFF2-40B4-BE49-F238E27FC236}">
                <a16:creationId xmlns:a16="http://schemas.microsoft.com/office/drawing/2014/main" id="{5E354E47-3609-BA51-CA16-443B7EC33B35}"/>
              </a:ext>
            </a:extLst>
          </p:cNvPr>
          <p:cNvSpPr/>
          <p:nvPr/>
        </p:nvSpPr>
        <p:spPr>
          <a:xfrm>
            <a:off x="762001" y="5289551"/>
            <a:ext cx="6606540" cy="570488"/>
          </a:xfrm>
          <a:prstGeom prst="rect">
            <a:avLst/>
          </a:prstGeom>
          <a:noFill/>
          <a:ln/>
        </p:spPr>
        <p:txBody>
          <a:bodyPr wrap="square" lIns="0" tIns="0" rIns="0" bIns="0" rtlCol="0" anchor="t"/>
          <a:lstStyle/>
          <a:p>
            <a:pPr>
              <a:lnSpc>
                <a:spcPts val="2140"/>
              </a:lnSpc>
              <a:spcAft>
                <a:spcPts val="2707"/>
              </a:spcAft>
            </a:pPr>
            <a:endParaRPr lang="en-US" sz="2400" dirty="0"/>
          </a:p>
        </p:txBody>
      </p:sp>
      <p:pic>
        <p:nvPicPr>
          <p:cNvPr id="16" name="Image 1" descr="preencoded.png">
            <a:extLst>
              <a:ext uri="{FF2B5EF4-FFF2-40B4-BE49-F238E27FC236}">
                <a16:creationId xmlns:a16="http://schemas.microsoft.com/office/drawing/2014/main" id="{D71596E4-4E9D-ACB7-CA13-C3782B9B500D}"/>
              </a:ext>
            </a:extLst>
          </p:cNvPr>
          <p:cNvPicPr>
            <a:picLocks noChangeAspect="1"/>
          </p:cNvPicPr>
          <p:nvPr/>
        </p:nvPicPr>
        <p:blipFill>
          <a:blip>
            <a:alphaModFix amt="55000"/>
            <a:extLst>
              <a:ext uri="{96DAC541-7B7A-43D3-8B79-37D633B846F1}">
                <asvg:svgBlip xmlns:asvg="http://schemas.microsoft.com/office/drawing/2016/SVG/main" r:embed="rId4"/>
              </a:ext>
            </a:extLst>
          </a:blip>
          <a:stretch>
            <a:fillRect/>
          </a:stretch>
        </p:blipFill>
        <p:spPr>
          <a:xfrm>
            <a:off x="723713" y="6180745"/>
            <a:ext cx="176784" cy="176784"/>
          </a:xfrm>
          <a:prstGeom prst="rect">
            <a:avLst/>
          </a:prstGeom>
        </p:spPr>
      </p:pic>
      <p:sp>
        <p:nvSpPr>
          <p:cNvPr id="17" name="Text 13">
            <a:extLst>
              <a:ext uri="{FF2B5EF4-FFF2-40B4-BE49-F238E27FC236}">
                <a16:creationId xmlns:a16="http://schemas.microsoft.com/office/drawing/2014/main" id="{355A045A-B728-86A0-1933-A33C60B4D74A}"/>
              </a:ext>
            </a:extLst>
          </p:cNvPr>
          <p:cNvSpPr/>
          <p:nvPr/>
        </p:nvSpPr>
        <p:spPr>
          <a:xfrm>
            <a:off x="956866" y="6176566"/>
            <a:ext cx="1286113" cy="185340"/>
          </a:xfrm>
          <a:prstGeom prst="rect">
            <a:avLst/>
          </a:prstGeom>
          <a:noFill/>
          <a:ln/>
        </p:spPr>
        <p:txBody>
          <a:bodyPr wrap="none" lIns="0" tIns="0" rIns="0" bIns="0" rtlCol="0" anchor="ctr"/>
          <a:lstStyle/>
          <a:p>
            <a:pPr>
              <a:lnSpc>
                <a:spcPts val="1460"/>
              </a:lnSpc>
            </a:pPr>
            <a:r>
              <a:rPr lang="en-US" sz="973" dirty="0">
                <a:solidFill>
                  <a:srgbClr val="7A9BB5"/>
                </a:solidFill>
                <a:latin typeface="Calibri" pitchFamily="34" charset="0"/>
                <a:ea typeface="Calibri" pitchFamily="34" charset="-122"/>
                <a:cs typeface="Calibri" pitchFamily="34" charset="-120"/>
              </a:rPr>
              <a:t>April 14–15, 1912</a:t>
            </a:r>
            <a:endParaRPr lang="en-US" sz="973" dirty="0"/>
          </a:p>
        </p:txBody>
      </p:sp>
      <p:sp>
        <p:nvSpPr>
          <p:cNvPr id="18" name="Text 14">
            <a:extLst>
              <a:ext uri="{FF2B5EF4-FFF2-40B4-BE49-F238E27FC236}">
                <a16:creationId xmlns:a16="http://schemas.microsoft.com/office/drawing/2014/main" id="{38791F17-BC64-EB79-A4F1-5C06D0225DFC}"/>
              </a:ext>
            </a:extLst>
          </p:cNvPr>
          <p:cNvSpPr/>
          <p:nvPr/>
        </p:nvSpPr>
        <p:spPr>
          <a:xfrm>
            <a:off x="2259807" y="6211690"/>
            <a:ext cx="10120" cy="115093"/>
          </a:xfrm>
          <a:prstGeom prst="rect">
            <a:avLst/>
          </a:prstGeom>
          <a:solidFill>
            <a:srgbClr val="7A9BB5">
              <a:alpha val="50000"/>
            </a:srgbClr>
          </a:solidFill>
          <a:ln/>
        </p:spPr>
        <p:txBody>
          <a:bodyPr wrap="none" rtlCol="0" anchor="t"/>
          <a:lstStyle/>
          <a:p>
            <a:endParaRPr lang="en-US" sz="2400" dirty="0"/>
          </a:p>
        </p:txBody>
      </p:sp>
      <p:sp>
        <p:nvSpPr>
          <p:cNvPr id="19" name="Text 15">
            <a:extLst>
              <a:ext uri="{FF2B5EF4-FFF2-40B4-BE49-F238E27FC236}">
                <a16:creationId xmlns:a16="http://schemas.microsoft.com/office/drawing/2014/main" id="{D0B63779-974E-7068-5067-662B4C015608}"/>
              </a:ext>
            </a:extLst>
          </p:cNvPr>
          <p:cNvSpPr/>
          <p:nvPr/>
        </p:nvSpPr>
        <p:spPr>
          <a:xfrm>
            <a:off x="2403674" y="6176566"/>
            <a:ext cx="1506140" cy="185340"/>
          </a:xfrm>
          <a:prstGeom prst="rect">
            <a:avLst/>
          </a:prstGeom>
          <a:noFill/>
          <a:ln/>
        </p:spPr>
        <p:txBody>
          <a:bodyPr wrap="none" lIns="0" tIns="0" rIns="0" bIns="0" rtlCol="0" anchor="ctr"/>
          <a:lstStyle/>
          <a:p>
            <a:pPr>
              <a:lnSpc>
                <a:spcPts val="1460"/>
              </a:lnSpc>
            </a:pPr>
            <a:r>
              <a:rPr lang="en-US" sz="973" dirty="0">
                <a:solidFill>
                  <a:srgbClr val="7A9BB5"/>
                </a:solidFill>
                <a:latin typeface="Calibri" pitchFamily="34" charset="0"/>
                <a:ea typeface="Calibri" pitchFamily="34" charset="-122"/>
                <a:cs typeface="Calibri" pitchFamily="34" charset="-120"/>
              </a:rPr>
              <a:t>North Atlantic Ocean</a:t>
            </a:r>
            <a:endParaRPr lang="en-US" sz="973" dirty="0"/>
          </a:p>
        </p:txBody>
      </p:sp>
      <p:sp>
        <p:nvSpPr>
          <p:cNvPr id="20" name="Text 16">
            <a:extLst>
              <a:ext uri="{FF2B5EF4-FFF2-40B4-BE49-F238E27FC236}">
                <a16:creationId xmlns:a16="http://schemas.microsoft.com/office/drawing/2014/main" id="{D9580081-C495-0F00-185C-8B0CDD98272E}"/>
              </a:ext>
            </a:extLst>
          </p:cNvPr>
          <p:cNvSpPr/>
          <p:nvPr/>
        </p:nvSpPr>
        <p:spPr>
          <a:xfrm>
            <a:off x="3906639" y="6211690"/>
            <a:ext cx="10120" cy="115093"/>
          </a:xfrm>
          <a:prstGeom prst="rect">
            <a:avLst/>
          </a:prstGeom>
          <a:solidFill>
            <a:srgbClr val="7A9BB5">
              <a:alpha val="50000"/>
            </a:srgbClr>
          </a:solidFill>
          <a:ln/>
        </p:spPr>
        <p:txBody>
          <a:bodyPr wrap="none" rtlCol="0" anchor="t"/>
          <a:lstStyle/>
          <a:p>
            <a:endParaRPr lang="en-US" sz="2400" dirty="0"/>
          </a:p>
        </p:txBody>
      </p:sp>
      <p:sp>
        <p:nvSpPr>
          <p:cNvPr id="21" name="Text 17">
            <a:extLst>
              <a:ext uri="{FF2B5EF4-FFF2-40B4-BE49-F238E27FC236}">
                <a16:creationId xmlns:a16="http://schemas.microsoft.com/office/drawing/2014/main" id="{18E464AE-68CB-68E5-6CE8-C13F3ADC383A}"/>
              </a:ext>
            </a:extLst>
          </p:cNvPr>
          <p:cNvSpPr/>
          <p:nvPr/>
        </p:nvSpPr>
        <p:spPr>
          <a:xfrm>
            <a:off x="4050508" y="6176566"/>
            <a:ext cx="1273889" cy="185340"/>
          </a:xfrm>
          <a:prstGeom prst="rect">
            <a:avLst/>
          </a:prstGeom>
          <a:noFill/>
          <a:ln/>
        </p:spPr>
        <p:txBody>
          <a:bodyPr wrap="none" lIns="0" tIns="0" rIns="0" bIns="0" rtlCol="0" anchor="ctr"/>
          <a:lstStyle/>
          <a:p>
            <a:pPr>
              <a:lnSpc>
                <a:spcPts val="1460"/>
              </a:lnSpc>
            </a:pPr>
            <a:r>
              <a:rPr lang="en-US" sz="973" dirty="0">
                <a:solidFill>
                  <a:srgbClr val="7A9BB5"/>
                </a:solidFill>
                <a:latin typeface="Calibri" pitchFamily="34" charset="0"/>
                <a:ea typeface="Calibri" pitchFamily="34" charset="-122"/>
                <a:cs typeface="Calibri" pitchFamily="34" charset="-120"/>
              </a:rPr>
              <a:t>41°43′N  49°57′W</a:t>
            </a:r>
            <a:endParaRPr lang="en-US" sz="973" dirty="0"/>
          </a:p>
        </p:txBody>
      </p:sp>
      <p:sp>
        <p:nvSpPr>
          <p:cNvPr id="22" name="TextBox 21">
            <a:extLst>
              <a:ext uri="{FF2B5EF4-FFF2-40B4-BE49-F238E27FC236}">
                <a16:creationId xmlns:a16="http://schemas.microsoft.com/office/drawing/2014/main" id="{FDC0DB38-AD81-360A-4C1A-5683B9EC7FF1}"/>
              </a:ext>
            </a:extLst>
          </p:cNvPr>
          <p:cNvSpPr txBox="1"/>
          <p:nvPr/>
        </p:nvSpPr>
        <p:spPr>
          <a:xfrm>
            <a:off x="723714" y="1490831"/>
            <a:ext cx="8476247" cy="584775"/>
          </a:xfrm>
          <a:prstGeom prst="rect">
            <a:avLst/>
          </a:prstGeom>
          <a:noFill/>
        </p:spPr>
        <p:txBody>
          <a:bodyPr wrap="square" rtlCol="0">
            <a:spAutoFit/>
          </a:bodyPr>
          <a:lstStyle/>
          <a:p>
            <a:r>
              <a:rPr lang="en-US" sz="3200" dirty="0">
                <a:solidFill>
                  <a:schemeClr val="bg1"/>
                </a:solidFill>
              </a:rPr>
              <a:t>What is the origin of the Name, Titanic?</a:t>
            </a:r>
          </a:p>
        </p:txBody>
      </p:sp>
      <p:sp>
        <p:nvSpPr>
          <p:cNvPr id="23" name="TextBox 22">
            <a:extLst>
              <a:ext uri="{FF2B5EF4-FFF2-40B4-BE49-F238E27FC236}">
                <a16:creationId xmlns:a16="http://schemas.microsoft.com/office/drawing/2014/main" id="{7F204EBD-F75E-D3AD-0A19-1980CAF68010}"/>
              </a:ext>
            </a:extLst>
          </p:cNvPr>
          <p:cNvSpPr txBox="1"/>
          <p:nvPr/>
        </p:nvSpPr>
        <p:spPr>
          <a:xfrm>
            <a:off x="762000" y="2527155"/>
            <a:ext cx="9291144" cy="3539430"/>
          </a:xfrm>
          <a:prstGeom prst="rect">
            <a:avLst/>
          </a:prstGeom>
          <a:noFill/>
        </p:spPr>
        <p:txBody>
          <a:bodyPr wrap="square" rtlCol="0">
            <a:spAutoFit/>
          </a:bodyPr>
          <a:lstStyle/>
          <a:p>
            <a:r>
              <a:rPr lang="en-US" sz="3200" dirty="0">
                <a:solidFill>
                  <a:schemeClr val="bg1"/>
                </a:solidFill>
              </a:rPr>
              <a:t>The RMS Titanic was named after the Titans of Greek mythology. They were powerful deities. They were trying to convey a sense of the ship’s immense size and strength with that name.</a:t>
            </a:r>
          </a:p>
          <a:p>
            <a:endParaRPr lang="en-US" sz="3200" dirty="0">
              <a:solidFill>
                <a:schemeClr val="bg1"/>
              </a:solidFill>
            </a:endParaRPr>
          </a:p>
          <a:p>
            <a:r>
              <a:rPr lang="en-US" sz="3200" dirty="0">
                <a:solidFill>
                  <a:schemeClr val="bg1"/>
                </a:solidFill>
              </a:rPr>
              <a:t>It was part of the White Star Line’s Olympic Class.  Sister Ships were the Olympic and the HMHS Britannic.</a:t>
            </a:r>
          </a:p>
        </p:txBody>
      </p:sp>
    </p:spTree>
    <p:extLst>
      <p:ext uri="{BB962C8B-B14F-4D97-AF65-F5344CB8AC3E}">
        <p14:creationId xmlns:p14="http://schemas.microsoft.com/office/powerpoint/2010/main" val="164636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500"/>
                                        <p:tgtEl>
                                          <p:spTgt spid="2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
                                            <p:txEl>
                                              <p:pRg st="2" end="2"/>
                                            </p:txEl>
                                          </p:spTgt>
                                        </p:tgtEl>
                                        <p:attrNameLst>
                                          <p:attrName>style.visibility</p:attrName>
                                        </p:attrNameLst>
                                      </p:cBhvr>
                                      <p:to>
                                        <p:strVal val="visible"/>
                                      </p:to>
                                    </p:set>
                                    <p:animEffect transition="in" filter="fade">
                                      <p:cBhvr>
                                        <p:cTn id="10" dur="500"/>
                                        <p:tgtEl>
                                          <p:spTgt spid="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BEF16-0082-3A02-BF41-E008EAA99F0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733B70D-21C9-EEFD-DE33-EB7F6ABF26CF}"/>
              </a:ext>
            </a:extLst>
          </p:cNvPr>
          <p:cNvSpPr/>
          <p:nvPr/>
        </p:nvSpPr>
        <p:spPr>
          <a:xfrm>
            <a:off x="4001294" y="1124347"/>
            <a:ext cx="28773" cy="28773"/>
          </a:xfrm>
          <a:prstGeom prst="ellipse">
            <a:avLst/>
          </a:prstGeom>
          <a:solidFill>
            <a:srgbClr val="D4A843">
              <a:alpha val="25000"/>
            </a:srgbClr>
          </a:solidFill>
          <a:ln/>
        </p:spPr>
        <p:txBody>
          <a:bodyPr wrap="none" rtlCol="0" anchor="t"/>
          <a:lstStyle/>
          <a:p>
            <a:endParaRPr lang="en-US" sz="2400" dirty="0"/>
          </a:p>
        </p:txBody>
      </p:sp>
      <p:sp>
        <p:nvSpPr>
          <p:cNvPr id="3" name="Text 1">
            <a:extLst>
              <a:ext uri="{FF2B5EF4-FFF2-40B4-BE49-F238E27FC236}">
                <a16:creationId xmlns:a16="http://schemas.microsoft.com/office/drawing/2014/main" id="{99254B07-363A-CA19-D348-C4AE37ABF1E0}"/>
              </a:ext>
            </a:extLst>
          </p:cNvPr>
          <p:cNvSpPr/>
          <p:nvPr/>
        </p:nvSpPr>
        <p:spPr>
          <a:xfrm>
            <a:off x="6096001" y="838201"/>
            <a:ext cx="18455" cy="18455"/>
          </a:xfrm>
          <a:prstGeom prst="ellipse">
            <a:avLst/>
          </a:prstGeom>
          <a:solidFill>
            <a:srgbClr val="D4A843">
              <a:alpha val="15000"/>
            </a:srgbClr>
          </a:solidFill>
          <a:ln/>
        </p:spPr>
        <p:txBody>
          <a:bodyPr wrap="none" rtlCol="0" anchor="t"/>
          <a:lstStyle/>
          <a:p>
            <a:endParaRPr lang="en-US" sz="2400" dirty="0"/>
          </a:p>
        </p:txBody>
      </p:sp>
      <p:sp>
        <p:nvSpPr>
          <p:cNvPr id="4" name="Text 2">
            <a:extLst>
              <a:ext uri="{FF2B5EF4-FFF2-40B4-BE49-F238E27FC236}">
                <a16:creationId xmlns:a16="http://schemas.microsoft.com/office/drawing/2014/main" id="{4D604D69-3C87-F898-D065-EE87FACBE20A}"/>
              </a:ext>
            </a:extLst>
          </p:cNvPr>
          <p:cNvSpPr/>
          <p:nvPr/>
        </p:nvSpPr>
        <p:spPr>
          <a:xfrm>
            <a:off x="9199960" y="1999655"/>
            <a:ext cx="38893" cy="38893"/>
          </a:xfrm>
          <a:prstGeom prst="ellipse">
            <a:avLst/>
          </a:prstGeom>
          <a:solidFill>
            <a:srgbClr val="D4A843">
              <a:alpha val="12000"/>
            </a:srgbClr>
          </a:solidFill>
          <a:ln/>
        </p:spPr>
        <p:txBody>
          <a:bodyPr wrap="none" rtlCol="0" anchor="t"/>
          <a:lstStyle/>
          <a:p>
            <a:endParaRPr lang="en-US" sz="2400" dirty="0"/>
          </a:p>
        </p:txBody>
      </p:sp>
      <p:sp>
        <p:nvSpPr>
          <p:cNvPr id="5" name="Text 3">
            <a:extLst>
              <a:ext uri="{FF2B5EF4-FFF2-40B4-BE49-F238E27FC236}">
                <a16:creationId xmlns:a16="http://schemas.microsoft.com/office/drawing/2014/main" id="{C7B31B78-6406-4D2F-EA3D-67ED4531B623}"/>
              </a:ext>
            </a:extLst>
          </p:cNvPr>
          <p:cNvSpPr/>
          <p:nvPr/>
        </p:nvSpPr>
        <p:spPr>
          <a:xfrm>
            <a:off x="10268546" y="1524001"/>
            <a:ext cx="18455" cy="18455"/>
          </a:xfrm>
          <a:prstGeom prst="ellipse">
            <a:avLst/>
          </a:prstGeom>
          <a:solidFill>
            <a:srgbClr val="D4A843">
              <a:alpha val="20000"/>
            </a:srgbClr>
          </a:solidFill>
          <a:ln/>
        </p:spPr>
        <p:txBody>
          <a:bodyPr wrap="none" rtlCol="0" anchor="t"/>
          <a:lstStyle/>
          <a:p>
            <a:endParaRPr lang="en-US" sz="2400" dirty="0"/>
          </a:p>
        </p:txBody>
      </p:sp>
      <p:sp>
        <p:nvSpPr>
          <p:cNvPr id="6" name="Text 4">
            <a:extLst>
              <a:ext uri="{FF2B5EF4-FFF2-40B4-BE49-F238E27FC236}">
                <a16:creationId xmlns:a16="http://schemas.microsoft.com/office/drawing/2014/main" id="{F7BFC76A-8F6B-B522-C5ED-326D978C510B}"/>
              </a:ext>
            </a:extLst>
          </p:cNvPr>
          <p:cNvSpPr/>
          <p:nvPr/>
        </p:nvSpPr>
        <p:spPr>
          <a:xfrm>
            <a:off x="0" y="0"/>
            <a:ext cx="12192000" cy="6858000"/>
          </a:xfrm>
          <a:prstGeom prst="rect">
            <a:avLst/>
          </a:prstGeom>
          <a:gradFill rotWithShape="1">
            <a:gsLst>
              <a:gs pos="0">
                <a:srgbClr val="060D1C">
                  <a:alpha val="97000"/>
                </a:srgbClr>
              </a:gs>
              <a:gs pos="40000">
                <a:srgbClr val="081226">
                  <a:alpha val="92000"/>
                </a:srgbClr>
              </a:gs>
              <a:gs pos="70000">
                <a:srgbClr val="0A1628">
                  <a:alpha val="78000"/>
                </a:srgbClr>
              </a:gs>
              <a:gs pos="100000">
                <a:srgbClr val="0C1A32">
                  <a:alpha val="88000"/>
                </a:srgbClr>
              </a:gs>
            </a:gsLst>
            <a:lin ang="4200000" scaled="1"/>
          </a:gradFill>
          <a:ln/>
        </p:spPr>
        <p:txBody>
          <a:bodyPr wrap="square" rtlCol="0" anchor="t"/>
          <a:lstStyle/>
          <a:p>
            <a:endParaRPr lang="en-US" sz="2400" dirty="0"/>
          </a:p>
        </p:txBody>
      </p:sp>
      <p:sp>
        <p:nvSpPr>
          <p:cNvPr id="7" name="Text 5">
            <a:extLst>
              <a:ext uri="{FF2B5EF4-FFF2-40B4-BE49-F238E27FC236}">
                <a16:creationId xmlns:a16="http://schemas.microsoft.com/office/drawing/2014/main" id="{27D86622-D80B-59FA-1649-6F0152F5D99C}"/>
              </a:ext>
            </a:extLst>
          </p:cNvPr>
          <p:cNvSpPr/>
          <p:nvPr/>
        </p:nvSpPr>
        <p:spPr>
          <a:xfrm>
            <a:off x="0" y="0"/>
            <a:ext cx="12192000" cy="6858000"/>
          </a:xfrm>
          <a:prstGeom prst="rect">
            <a:avLst/>
          </a:prstGeom>
          <a:gradFill rotWithShape="1">
            <a:gsLst>
              <a:gs pos="0">
                <a:srgbClr val="040A16">
                  <a:alpha val="60000"/>
                </a:srgbClr>
              </a:gs>
              <a:gs pos="50000">
                <a:srgbClr val="000000">
                  <a:alpha val="0"/>
                </a:srgbClr>
              </a:gs>
            </a:gsLst>
            <a:lin ang="0" scaled="1"/>
          </a:gradFill>
          <a:ln/>
        </p:spPr>
        <p:txBody>
          <a:bodyPr wrap="square" rtlCol="0" anchor="t"/>
          <a:lstStyle/>
          <a:p>
            <a:endParaRPr lang="en-US" sz="2400" dirty="0"/>
          </a:p>
        </p:txBody>
      </p:sp>
      <p:sp>
        <p:nvSpPr>
          <p:cNvPr id="8" name="Text 6">
            <a:extLst>
              <a:ext uri="{FF2B5EF4-FFF2-40B4-BE49-F238E27FC236}">
                <a16:creationId xmlns:a16="http://schemas.microsoft.com/office/drawing/2014/main" id="{0BD380C1-989F-CC57-F87F-32720570B79A}"/>
              </a:ext>
            </a:extLst>
          </p:cNvPr>
          <p:cNvSpPr/>
          <p:nvPr/>
        </p:nvSpPr>
        <p:spPr>
          <a:xfrm>
            <a:off x="0" y="4761707"/>
            <a:ext cx="12192000" cy="2096293"/>
          </a:xfrm>
          <a:prstGeom prst="rect">
            <a:avLst/>
          </a:prstGeom>
          <a:gradFill rotWithShape="1">
            <a:gsLst>
              <a:gs pos="0">
                <a:srgbClr val="040A14">
                  <a:alpha val="97000"/>
                </a:srgbClr>
              </a:gs>
              <a:gs pos="60000">
                <a:srgbClr val="040A14">
                  <a:alpha val="60000"/>
                </a:srgbClr>
              </a:gs>
              <a:gs pos="100000">
                <a:srgbClr val="000000">
                  <a:alpha val="0"/>
                </a:srgbClr>
              </a:gs>
            </a:gsLst>
            <a:lin ang="16200000" scaled="1"/>
          </a:gradFill>
          <a:ln/>
        </p:spPr>
        <p:txBody>
          <a:bodyPr wrap="square" rtlCol="0" anchor="t"/>
          <a:lstStyle/>
          <a:p>
            <a:endParaRPr lang="en-US" sz="2400" dirty="0"/>
          </a:p>
        </p:txBody>
      </p:sp>
      <p:sp>
        <p:nvSpPr>
          <p:cNvPr id="9" name="Text 7">
            <a:extLst>
              <a:ext uri="{FF2B5EF4-FFF2-40B4-BE49-F238E27FC236}">
                <a16:creationId xmlns:a16="http://schemas.microsoft.com/office/drawing/2014/main" id="{4B372054-C971-4F38-C746-DAD2B760D76B}"/>
              </a:ext>
            </a:extLst>
          </p:cNvPr>
          <p:cNvSpPr/>
          <p:nvPr/>
        </p:nvSpPr>
        <p:spPr>
          <a:xfrm>
            <a:off x="18455" y="0"/>
            <a:ext cx="12192000" cy="6858000"/>
          </a:xfrm>
          <a:prstGeom prst="rect">
            <a:avLst/>
          </a:prstGeom>
          <a:gradFill rotWithShape="1">
            <a:gsLst>
              <a:gs pos="55000">
                <a:srgbClr val="000000">
                  <a:alpha val="0"/>
                </a:srgbClr>
              </a:gs>
              <a:gs pos="100000">
                <a:srgbClr val="000000">
                  <a:alpha val="55000"/>
                </a:srgbClr>
              </a:gs>
            </a:gsLst>
            <a:path path="circle">
              <a:fillToRect l="50000" t="50000" r="50000" b="50000"/>
            </a:path>
          </a:gradFill>
          <a:ln/>
        </p:spPr>
        <p:txBody>
          <a:bodyPr wrap="square" rtlCol="0" anchor="t"/>
          <a:lstStyle/>
          <a:p>
            <a:endParaRPr lang="en-US" sz="2400" dirty="0"/>
          </a:p>
        </p:txBody>
      </p:sp>
      <p:sp>
        <p:nvSpPr>
          <p:cNvPr id="10" name="Text 8">
            <a:extLst>
              <a:ext uri="{FF2B5EF4-FFF2-40B4-BE49-F238E27FC236}">
                <a16:creationId xmlns:a16="http://schemas.microsoft.com/office/drawing/2014/main" id="{0190E854-1651-55BA-3F3F-DE7209482F76}"/>
              </a:ext>
            </a:extLst>
          </p:cNvPr>
          <p:cNvSpPr/>
          <p:nvPr/>
        </p:nvSpPr>
        <p:spPr>
          <a:xfrm>
            <a:off x="10097691" y="457201"/>
            <a:ext cx="1465540" cy="157361"/>
          </a:xfrm>
          <a:prstGeom prst="rect">
            <a:avLst/>
          </a:prstGeom>
          <a:noFill/>
          <a:ln/>
        </p:spPr>
        <p:txBody>
          <a:bodyPr wrap="none" lIns="0" tIns="0" rIns="0" bIns="0" rtlCol="0" anchor="ctr"/>
          <a:lstStyle/>
          <a:p>
            <a:pPr>
              <a:lnSpc>
                <a:spcPts val="1240"/>
              </a:lnSpc>
            </a:pPr>
            <a:r>
              <a:rPr lang="en-US" sz="1200" dirty="0">
                <a:solidFill>
                  <a:srgbClr val="D4A843"/>
                </a:solidFill>
                <a:latin typeface="Calibri" pitchFamily="34" charset="0"/>
                <a:ea typeface="Calibri" pitchFamily="34" charset="-122"/>
                <a:cs typeface="Calibri" pitchFamily="34" charset="-120"/>
              </a:rPr>
              <a:t>WHITE STAR LINE</a:t>
            </a:r>
            <a:endParaRPr lang="en-US" sz="1200" dirty="0"/>
          </a:p>
        </p:txBody>
      </p:sp>
      <p:sp>
        <p:nvSpPr>
          <p:cNvPr id="11" name="Text 9">
            <a:extLst>
              <a:ext uri="{FF2B5EF4-FFF2-40B4-BE49-F238E27FC236}">
                <a16:creationId xmlns:a16="http://schemas.microsoft.com/office/drawing/2014/main" id="{B85CCD7F-7D92-DCF2-6F53-237C8FF69772}"/>
              </a:ext>
            </a:extLst>
          </p:cNvPr>
          <p:cNvSpPr/>
          <p:nvPr/>
        </p:nvSpPr>
        <p:spPr>
          <a:xfrm>
            <a:off x="10972800" y="672108"/>
            <a:ext cx="457200" cy="10120"/>
          </a:xfrm>
          <a:prstGeom prst="rect">
            <a:avLst/>
          </a:prstGeom>
          <a:solidFill>
            <a:srgbClr val="D4A843">
              <a:alpha val="40000"/>
            </a:srgbClr>
          </a:solidFill>
          <a:ln/>
        </p:spPr>
        <p:txBody>
          <a:bodyPr wrap="none" rtlCol="0" anchor="t"/>
          <a:lstStyle/>
          <a:p>
            <a:endParaRPr lang="en-US" sz="2400" dirty="0"/>
          </a:p>
        </p:txBody>
      </p:sp>
      <p:pic>
        <p:nvPicPr>
          <p:cNvPr id="12" name="Image 0" descr="preencoded.png">
            <a:extLst>
              <a:ext uri="{FF2B5EF4-FFF2-40B4-BE49-F238E27FC236}">
                <a16:creationId xmlns:a16="http://schemas.microsoft.com/office/drawing/2014/main" id="{767A0C38-D373-B01A-B411-B736FE2912EA}"/>
              </a:ext>
            </a:extLst>
          </p:cNvPr>
          <p:cNvPicPr>
            <a:picLocks noChangeAspect="1"/>
          </p:cNvPicPr>
          <p:nvPr/>
        </p:nvPicPr>
        <p:blipFill>
          <a:blip>
            <a:alphaModFix amt="55000"/>
            <a:extLst>
              <a:ext uri="{96DAC541-7B7A-43D3-8B79-37D633B846F1}">
                <asvg:svgBlip xmlns:asvg="http://schemas.microsoft.com/office/drawing/2016/SVG/main" r:embed="rId3"/>
              </a:ext>
            </a:extLst>
          </a:blip>
          <a:stretch>
            <a:fillRect/>
          </a:stretch>
        </p:blipFill>
        <p:spPr>
          <a:xfrm>
            <a:off x="11055096" y="739774"/>
            <a:ext cx="374905" cy="374905"/>
          </a:xfrm>
          <a:prstGeom prst="rect">
            <a:avLst/>
          </a:prstGeom>
        </p:spPr>
      </p:pic>
      <p:sp>
        <p:nvSpPr>
          <p:cNvPr id="14" name="Text 11">
            <a:extLst>
              <a:ext uri="{FF2B5EF4-FFF2-40B4-BE49-F238E27FC236}">
                <a16:creationId xmlns:a16="http://schemas.microsoft.com/office/drawing/2014/main" id="{C78D4500-2D82-A2B6-01BF-A1B305AB67AE}"/>
              </a:ext>
            </a:extLst>
          </p:cNvPr>
          <p:cNvSpPr/>
          <p:nvPr/>
        </p:nvSpPr>
        <p:spPr>
          <a:xfrm>
            <a:off x="723713" y="375560"/>
            <a:ext cx="11201400" cy="914400"/>
          </a:xfrm>
          <a:prstGeom prst="rect">
            <a:avLst/>
          </a:prstGeom>
          <a:noFill/>
          <a:ln/>
          <a:effectLst>
            <a:outerShdw blurRad="285750" dist="29210" dir="5400000" algn="bl" rotWithShape="0">
              <a:srgbClr val="000000">
                <a:alpha val="80000"/>
              </a:srgbClr>
            </a:outerShdw>
          </a:effectLst>
        </p:spPr>
        <p:txBody>
          <a:bodyPr wrap="none" lIns="0" tIns="0" rIns="0" bIns="0" rtlCol="0" anchor="t"/>
          <a:lstStyle/>
          <a:p>
            <a:pPr>
              <a:lnSpc>
                <a:spcPts val="7200"/>
              </a:lnSpc>
            </a:pPr>
            <a:r>
              <a:rPr lang="en-US" sz="7200" b="1" kern="0" spc="907" dirty="0">
                <a:solidFill>
                  <a:srgbClr val="FFFFFF"/>
                </a:solidFill>
                <a:latin typeface="Cambria" pitchFamily="34" charset="0"/>
                <a:ea typeface="Cambria" pitchFamily="34" charset="-122"/>
                <a:cs typeface="Cambria" pitchFamily="34" charset="-120"/>
              </a:rPr>
              <a:t>Objectives</a:t>
            </a:r>
            <a:endParaRPr lang="en-US" sz="7200" dirty="0"/>
          </a:p>
        </p:txBody>
      </p:sp>
      <p:pic>
        <p:nvPicPr>
          <p:cNvPr id="16" name="Image 1" descr="preencoded.png">
            <a:extLst>
              <a:ext uri="{FF2B5EF4-FFF2-40B4-BE49-F238E27FC236}">
                <a16:creationId xmlns:a16="http://schemas.microsoft.com/office/drawing/2014/main" id="{08F7A51D-5983-EFC5-23DF-E417D654CFEC}"/>
              </a:ext>
            </a:extLst>
          </p:cNvPr>
          <p:cNvPicPr>
            <a:picLocks noChangeAspect="1"/>
          </p:cNvPicPr>
          <p:nvPr/>
        </p:nvPicPr>
        <p:blipFill>
          <a:blip>
            <a:alphaModFix amt="55000"/>
            <a:extLst>
              <a:ext uri="{96DAC541-7B7A-43D3-8B79-37D633B846F1}">
                <asvg:svgBlip xmlns:asvg="http://schemas.microsoft.com/office/drawing/2016/SVG/main" r:embed="rId4"/>
              </a:ext>
            </a:extLst>
          </a:blip>
          <a:stretch>
            <a:fillRect/>
          </a:stretch>
        </p:blipFill>
        <p:spPr>
          <a:xfrm>
            <a:off x="723713" y="6180745"/>
            <a:ext cx="176784" cy="176784"/>
          </a:xfrm>
          <a:prstGeom prst="rect">
            <a:avLst/>
          </a:prstGeom>
        </p:spPr>
      </p:pic>
      <p:sp>
        <p:nvSpPr>
          <p:cNvPr id="17" name="Text 13">
            <a:extLst>
              <a:ext uri="{FF2B5EF4-FFF2-40B4-BE49-F238E27FC236}">
                <a16:creationId xmlns:a16="http://schemas.microsoft.com/office/drawing/2014/main" id="{1FF1B58E-7729-FC88-0BFD-1ED415986D39}"/>
              </a:ext>
            </a:extLst>
          </p:cNvPr>
          <p:cNvSpPr/>
          <p:nvPr/>
        </p:nvSpPr>
        <p:spPr>
          <a:xfrm>
            <a:off x="956866" y="6176566"/>
            <a:ext cx="1286113" cy="185340"/>
          </a:xfrm>
          <a:prstGeom prst="rect">
            <a:avLst/>
          </a:prstGeom>
          <a:noFill/>
          <a:ln/>
        </p:spPr>
        <p:txBody>
          <a:bodyPr wrap="none" lIns="0" tIns="0" rIns="0" bIns="0" rtlCol="0" anchor="ctr"/>
          <a:lstStyle/>
          <a:p>
            <a:pPr>
              <a:lnSpc>
                <a:spcPts val="1460"/>
              </a:lnSpc>
            </a:pPr>
            <a:r>
              <a:rPr lang="en-US" sz="1200" dirty="0">
                <a:solidFill>
                  <a:srgbClr val="7A9BB5"/>
                </a:solidFill>
                <a:latin typeface="Calibri" pitchFamily="34" charset="0"/>
                <a:ea typeface="Calibri" pitchFamily="34" charset="-122"/>
                <a:cs typeface="Calibri" pitchFamily="34" charset="-120"/>
              </a:rPr>
              <a:t>April 14–15, 1912</a:t>
            </a:r>
            <a:endParaRPr lang="en-US" sz="1200" dirty="0"/>
          </a:p>
        </p:txBody>
      </p:sp>
      <p:sp>
        <p:nvSpPr>
          <p:cNvPr id="18" name="Text 14">
            <a:extLst>
              <a:ext uri="{FF2B5EF4-FFF2-40B4-BE49-F238E27FC236}">
                <a16:creationId xmlns:a16="http://schemas.microsoft.com/office/drawing/2014/main" id="{48A988CF-0C8D-7965-F4F6-368BCCE1FC47}"/>
              </a:ext>
            </a:extLst>
          </p:cNvPr>
          <p:cNvSpPr/>
          <p:nvPr/>
        </p:nvSpPr>
        <p:spPr>
          <a:xfrm>
            <a:off x="2259807" y="6211690"/>
            <a:ext cx="10120" cy="115093"/>
          </a:xfrm>
          <a:prstGeom prst="rect">
            <a:avLst/>
          </a:prstGeom>
          <a:solidFill>
            <a:srgbClr val="7A9BB5">
              <a:alpha val="50000"/>
            </a:srgbClr>
          </a:solidFill>
          <a:ln/>
        </p:spPr>
        <p:txBody>
          <a:bodyPr wrap="none" rtlCol="0" anchor="t"/>
          <a:lstStyle/>
          <a:p>
            <a:endParaRPr lang="en-US" sz="2400" dirty="0"/>
          </a:p>
        </p:txBody>
      </p:sp>
      <p:sp>
        <p:nvSpPr>
          <p:cNvPr id="19" name="Text 15">
            <a:extLst>
              <a:ext uri="{FF2B5EF4-FFF2-40B4-BE49-F238E27FC236}">
                <a16:creationId xmlns:a16="http://schemas.microsoft.com/office/drawing/2014/main" id="{B2E01081-5FA2-21E3-6D78-2AD4047C9EE4}"/>
              </a:ext>
            </a:extLst>
          </p:cNvPr>
          <p:cNvSpPr/>
          <p:nvPr/>
        </p:nvSpPr>
        <p:spPr>
          <a:xfrm>
            <a:off x="2403674" y="6176566"/>
            <a:ext cx="1506140" cy="185340"/>
          </a:xfrm>
          <a:prstGeom prst="rect">
            <a:avLst/>
          </a:prstGeom>
          <a:noFill/>
          <a:ln/>
        </p:spPr>
        <p:txBody>
          <a:bodyPr wrap="none" lIns="0" tIns="0" rIns="0" bIns="0" rtlCol="0" anchor="ctr"/>
          <a:lstStyle/>
          <a:p>
            <a:pPr>
              <a:lnSpc>
                <a:spcPts val="1460"/>
              </a:lnSpc>
            </a:pPr>
            <a:r>
              <a:rPr lang="en-US" sz="1200" dirty="0">
                <a:solidFill>
                  <a:srgbClr val="7A9BB5"/>
                </a:solidFill>
                <a:latin typeface="Calibri" pitchFamily="34" charset="0"/>
                <a:ea typeface="Calibri" pitchFamily="34" charset="-122"/>
                <a:cs typeface="Calibri" pitchFamily="34" charset="-120"/>
              </a:rPr>
              <a:t>North Atlantic Ocean</a:t>
            </a:r>
            <a:endParaRPr lang="en-US" sz="1200" dirty="0"/>
          </a:p>
        </p:txBody>
      </p:sp>
      <p:sp>
        <p:nvSpPr>
          <p:cNvPr id="20" name="Text 16">
            <a:extLst>
              <a:ext uri="{FF2B5EF4-FFF2-40B4-BE49-F238E27FC236}">
                <a16:creationId xmlns:a16="http://schemas.microsoft.com/office/drawing/2014/main" id="{6A565035-33EC-52EA-20E8-E6A79885CC6D}"/>
              </a:ext>
            </a:extLst>
          </p:cNvPr>
          <p:cNvSpPr/>
          <p:nvPr/>
        </p:nvSpPr>
        <p:spPr>
          <a:xfrm>
            <a:off x="3906639" y="6211690"/>
            <a:ext cx="10120" cy="115093"/>
          </a:xfrm>
          <a:prstGeom prst="rect">
            <a:avLst/>
          </a:prstGeom>
          <a:solidFill>
            <a:srgbClr val="7A9BB5">
              <a:alpha val="50000"/>
            </a:srgbClr>
          </a:solidFill>
          <a:ln/>
        </p:spPr>
        <p:txBody>
          <a:bodyPr wrap="none" rtlCol="0" anchor="t"/>
          <a:lstStyle/>
          <a:p>
            <a:endParaRPr lang="en-US" sz="2400" dirty="0"/>
          </a:p>
        </p:txBody>
      </p:sp>
      <p:sp>
        <p:nvSpPr>
          <p:cNvPr id="21" name="Text 17">
            <a:extLst>
              <a:ext uri="{FF2B5EF4-FFF2-40B4-BE49-F238E27FC236}">
                <a16:creationId xmlns:a16="http://schemas.microsoft.com/office/drawing/2014/main" id="{99DAF540-4E8E-29A4-E8A5-F01636FAB57F}"/>
              </a:ext>
            </a:extLst>
          </p:cNvPr>
          <p:cNvSpPr/>
          <p:nvPr/>
        </p:nvSpPr>
        <p:spPr>
          <a:xfrm>
            <a:off x="4050508" y="6176566"/>
            <a:ext cx="1273889" cy="185340"/>
          </a:xfrm>
          <a:prstGeom prst="rect">
            <a:avLst/>
          </a:prstGeom>
          <a:noFill/>
          <a:ln/>
        </p:spPr>
        <p:txBody>
          <a:bodyPr wrap="none" lIns="0" tIns="0" rIns="0" bIns="0" rtlCol="0" anchor="ctr"/>
          <a:lstStyle/>
          <a:p>
            <a:pPr>
              <a:lnSpc>
                <a:spcPts val="1460"/>
              </a:lnSpc>
            </a:pPr>
            <a:r>
              <a:rPr lang="en-US" sz="1200" dirty="0">
                <a:solidFill>
                  <a:srgbClr val="7A9BB5"/>
                </a:solidFill>
                <a:latin typeface="Calibri" pitchFamily="34" charset="0"/>
                <a:ea typeface="Calibri" pitchFamily="34" charset="-122"/>
                <a:cs typeface="Calibri" pitchFamily="34" charset="-120"/>
              </a:rPr>
              <a:t>41°43′N  49°57′W</a:t>
            </a:r>
            <a:endParaRPr lang="en-US" sz="1200" dirty="0"/>
          </a:p>
        </p:txBody>
      </p:sp>
      <p:sp>
        <p:nvSpPr>
          <p:cNvPr id="22" name="TextBox 21">
            <a:extLst>
              <a:ext uri="{FF2B5EF4-FFF2-40B4-BE49-F238E27FC236}">
                <a16:creationId xmlns:a16="http://schemas.microsoft.com/office/drawing/2014/main" id="{7463D8AB-CAE9-A491-4A24-20143E64AB6C}"/>
              </a:ext>
            </a:extLst>
          </p:cNvPr>
          <p:cNvSpPr txBox="1"/>
          <p:nvPr/>
        </p:nvSpPr>
        <p:spPr>
          <a:xfrm>
            <a:off x="537755" y="1254760"/>
            <a:ext cx="11201400" cy="4524315"/>
          </a:xfrm>
          <a:prstGeom prst="rect">
            <a:avLst/>
          </a:prstGeom>
          <a:noFill/>
        </p:spPr>
        <p:txBody>
          <a:bodyPr wrap="square" rtlCol="0">
            <a:spAutoFit/>
          </a:bodyPr>
          <a:lstStyle/>
          <a:p>
            <a:r>
              <a:rPr lang="en-US" sz="3200" dirty="0">
                <a:solidFill>
                  <a:schemeClr val="bg1"/>
                </a:solidFill>
              </a:rPr>
              <a:t>1. Identify the key contributing factors that led to the Titanic disaster.</a:t>
            </a:r>
          </a:p>
          <a:p>
            <a:r>
              <a:rPr lang="en-US" sz="3200" dirty="0">
                <a:solidFill>
                  <a:schemeClr val="bg1"/>
                </a:solidFill>
              </a:rPr>
              <a:t>2. Analyze how human factors and leadership decisions influenced the chain of events that resulted in the Titanic tragedy.</a:t>
            </a:r>
          </a:p>
          <a:p>
            <a:r>
              <a:rPr lang="en-US" sz="3200" dirty="0">
                <a:solidFill>
                  <a:schemeClr val="bg1"/>
                </a:solidFill>
              </a:rPr>
              <a:t>3. Apply the lessons learned from the Titanic to current workplace environments. </a:t>
            </a:r>
          </a:p>
          <a:p>
            <a:r>
              <a:rPr lang="en-US" sz="3200" dirty="0">
                <a:solidFill>
                  <a:schemeClr val="bg1"/>
                </a:solidFill>
              </a:rPr>
              <a:t>4. Develop a greater appreciation for the value of learning from historical disasters to prevent future incidents and strengthen organizational resilience.</a:t>
            </a:r>
          </a:p>
        </p:txBody>
      </p:sp>
    </p:spTree>
    <p:extLst>
      <p:ext uri="{BB962C8B-B14F-4D97-AF65-F5344CB8AC3E}">
        <p14:creationId xmlns:p14="http://schemas.microsoft.com/office/powerpoint/2010/main" val="3669446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gradFill rotWithShape="1">
            <a:gsLst>
              <a:gs pos="0">
                <a:srgbClr val="D4A843">
                  <a:alpha val="6000"/>
                </a:srgbClr>
              </a:gs>
              <a:gs pos="50000">
                <a:srgbClr val="000000">
                  <a:alpha val="0"/>
                </a:srgbClr>
              </a:gs>
            </a:gsLst>
            <a:path path="circle">
              <a:fillToRect l="90000" t="10000" r="10000" b="90000"/>
            </a:path>
          </a:gradFill>
          <a:ln/>
        </p:spPr>
        <p:txBody>
          <a:bodyPr wrap="square" rtlCol="0" anchor="t"/>
          <a:lstStyle/>
          <a:p>
            <a:endParaRPr lang="en-US" sz="2400" dirty="0"/>
          </a:p>
        </p:txBody>
      </p:sp>
      <p:sp>
        <p:nvSpPr>
          <p:cNvPr id="3" name="Text 1"/>
          <p:cNvSpPr/>
          <p:nvPr/>
        </p:nvSpPr>
        <p:spPr>
          <a:xfrm>
            <a:off x="0" y="0"/>
            <a:ext cx="12192000" cy="6858000"/>
          </a:xfrm>
          <a:prstGeom prst="rect">
            <a:avLst/>
          </a:prstGeom>
          <a:gradFill rotWithShape="1">
            <a:gsLst>
              <a:gs pos="0">
                <a:srgbClr val="162340">
                  <a:alpha val="80000"/>
                </a:srgbClr>
              </a:gs>
              <a:gs pos="60000">
                <a:srgbClr val="000000">
                  <a:alpha val="0"/>
                </a:srgbClr>
              </a:gs>
            </a:gsLst>
            <a:path path="circle">
              <a:fillToRect l="10000" t="90000" r="90000" b="10000"/>
            </a:path>
          </a:gradFill>
          <a:ln/>
        </p:spPr>
        <p:txBody>
          <a:bodyPr wrap="square" rtlCol="0" anchor="t"/>
          <a:lstStyle/>
          <a:p>
            <a:endParaRPr lang="en-US" sz="2400" dirty="0"/>
          </a:p>
        </p:txBody>
      </p:sp>
      <p:sp>
        <p:nvSpPr>
          <p:cNvPr id="4" name="Text 2"/>
          <p:cNvSpPr/>
          <p:nvPr/>
        </p:nvSpPr>
        <p:spPr>
          <a:xfrm>
            <a:off x="0" y="0"/>
            <a:ext cx="12192000" cy="6858000"/>
          </a:xfrm>
          <a:prstGeom prst="rect">
            <a:avLst/>
          </a:prstGeom>
          <a:gradFill rotWithShape="1">
            <a:gsLst>
              <a:gs pos="0">
                <a:srgbClr val="0A1628"/>
              </a:gs>
              <a:gs pos="100000">
                <a:srgbClr val="0D1E38"/>
              </a:gs>
            </a:gsLst>
            <a:lin ang="4200000" scaled="1"/>
          </a:gradFill>
          <a:ln/>
        </p:spPr>
        <p:txBody>
          <a:bodyPr wrap="square" rtlCol="0" anchor="t"/>
          <a:lstStyle/>
          <a:p>
            <a:endParaRPr lang="en-US" sz="2400" dirty="0"/>
          </a:p>
        </p:txBody>
      </p:sp>
      <p:sp>
        <p:nvSpPr>
          <p:cNvPr id="5" name="Text 3"/>
          <p:cNvSpPr/>
          <p:nvPr/>
        </p:nvSpPr>
        <p:spPr>
          <a:xfrm>
            <a:off x="622300" y="1295003"/>
            <a:ext cx="5384800" cy="1285672"/>
          </a:xfrm>
          <a:prstGeom prst="roundRect">
            <a:avLst>
              <a:gd name="adj" fmla="val 5927"/>
            </a:avLst>
          </a:prstGeom>
          <a:gradFill rotWithShape="1">
            <a:gsLst>
              <a:gs pos="0">
                <a:srgbClr val="D4A843">
                  <a:alpha val="7000"/>
                </a:srgbClr>
              </a:gs>
              <a:gs pos="60000">
                <a:srgbClr val="000000">
                  <a:alpha val="0"/>
                </a:srgbClr>
              </a:gs>
            </a:gsLst>
            <a:lin ang="2700000" scaled="1"/>
          </a:gradFill>
          <a:ln/>
        </p:spPr>
        <p:txBody>
          <a:bodyPr wrap="square" rtlCol="0" anchor="t"/>
          <a:lstStyle/>
          <a:p>
            <a:endParaRPr lang="en-US" sz="2400" dirty="0"/>
          </a:p>
        </p:txBody>
      </p:sp>
      <p:sp>
        <p:nvSpPr>
          <p:cNvPr id="6" name="Text 4"/>
          <p:cNvSpPr/>
          <p:nvPr/>
        </p:nvSpPr>
        <p:spPr>
          <a:xfrm>
            <a:off x="6184900" y="1295003"/>
            <a:ext cx="5384800" cy="1285672"/>
          </a:xfrm>
          <a:prstGeom prst="roundRect">
            <a:avLst>
              <a:gd name="adj" fmla="val 5927"/>
            </a:avLst>
          </a:prstGeom>
          <a:gradFill rotWithShape="1">
            <a:gsLst>
              <a:gs pos="0">
                <a:srgbClr val="D4A843">
                  <a:alpha val="7000"/>
                </a:srgbClr>
              </a:gs>
              <a:gs pos="60000">
                <a:srgbClr val="000000">
                  <a:alpha val="0"/>
                </a:srgbClr>
              </a:gs>
            </a:gsLst>
            <a:lin ang="2700000" scaled="1"/>
          </a:gradFill>
          <a:ln/>
        </p:spPr>
        <p:txBody>
          <a:bodyPr wrap="square" rtlCol="0" anchor="t"/>
          <a:lstStyle/>
          <a:p>
            <a:endParaRPr lang="en-US" sz="2400" dirty="0"/>
          </a:p>
        </p:txBody>
      </p:sp>
      <p:sp>
        <p:nvSpPr>
          <p:cNvPr id="7" name="Text 5"/>
          <p:cNvSpPr/>
          <p:nvPr/>
        </p:nvSpPr>
        <p:spPr>
          <a:xfrm>
            <a:off x="622300" y="2758480"/>
            <a:ext cx="5384800" cy="1285672"/>
          </a:xfrm>
          <a:prstGeom prst="roundRect">
            <a:avLst>
              <a:gd name="adj" fmla="val 5927"/>
            </a:avLst>
          </a:prstGeom>
          <a:gradFill rotWithShape="1">
            <a:gsLst>
              <a:gs pos="0">
                <a:srgbClr val="D4A843">
                  <a:alpha val="7000"/>
                </a:srgbClr>
              </a:gs>
              <a:gs pos="60000">
                <a:srgbClr val="000000">
                  <a:alpha val="0"/>
                </a:srgbClr>
              </a:gs>
            </a:gsLst>
            <a:lin ang="2700000" scaled="1"/>
          </a:gradFill>
          <a:ln/>
        </p:spPr>
        <p:txBody>
          <a:bodyPr wrap="square" rtlCol="0" anchor="t"/>
          <a:lstStyle/>
          <a:p>
            <a:endParaRPr lang="en-US" sz="2400" dirty="0"/>
          </a:p>
        </p:txBody>
      </p:sp>
      <p:sp>
        <p:nvSpPr>
          <p:cNvPr id="8" name="Text 6"/>
          <p:cNvSpPr/>
          <p:nvPr/>
        </p:nvSpPr>
        <p:spPr>
          <a:xfrm>
            <a:off x="6184900" y="2758480"/>
            <a:ext cx="5384800" cy="1285672"/>
          </a:xfrm>
          <a:prstGeom prst="roundRect">
            <a:avLst>
              <a:gd name="adj" fmla="val 5927"/>
            </a:avLst>
          </a:prstGeom>
          <a:gradFill rotWithShape="1">
            <a:gsLst>
              <a:gs pos="0">
                <a:srgbClr val="D4A843">
                  <a:alpha val="7000"/>
                </a:srgbClr>
              </a:gs>
              <a:gs pos="60000">
                <a:srgbClr val="000000">
                  <a:alpha val="0"/>
                </a:srgbClr>
              </a:gs>
            </a:gsLst>
            <a:lin ang="2700000" scaled="1"/>
          </a:gradFill>
          <a:ln/>
        </p:spPr>
        <p:txBody>
          <a:bodyPr wrap="square" rtlCol="0" anchor="t"/>
          <a:lstStyle/>
          <a:p>
            <a:endParaRPr lang="en-US" sz="2400" dirty="0"/>
          </a:p>
        </p:txBody>
      </p:sp>
      <p:sp>
        <p:nvSpPr>
          <p:cNvPr id="9" name="Text 7"/>
          <p:cNvSpPr/>
          <p:nvPr/>
        </p:nvSpPr>
        <p:spPr>
          <a:xfrm>
            <a:off x="647839" y="216150"/>
            <a:ext cx="12070080" cy="200620"/>
          </a:xfrm>
          <a:prstGeom prst="rect">
            <a:avLst/>
          </a:prstGeom>
          <a:noFill/>
          <a:ln/>
        </p:spPr>
        <p:txBody>
          <a:bodyPr wrap="none" lIns="0" tIns="0" rIns="0" bIns="0" rtlCol="0" anchor="t"/>
          <a:lstStyle/>
          <a:p>
            <a:pPr>
              <a:lnSpc>
                <a:spcPts val="1580"/>
              </a:lnSpc>
              <a:spcBef>
                <a:spcPts val="453"/>
              </a:spcBef>
            </a:pPr>
            <a:r>
              <a:rPr lang="en-US" sz="2667" kern="0" spc="127" dirty="0">
                <a:solidFill>
                  <a:srgbClr val="FFC000"/>
                </a:solidFill>
                <a:latin typeface="Calibri" pitchFamily="34" charset="0"/>
                <a:ea typeface="Calibri" pitchFamily="34" charset="-122"/>
                <a:cs typeface="Calibri" pitchFamily="34" charset="-120"/>
              </a:rPr>
              <a:t>HARLAND &amp; WOLFF, BELFAST · 1909–1912</a:t>
            </a:r>
            <a:endParaRPr lang="en-US" sz="2667" dirty="0">
              <a:solidFill>
                <a:srgbClr val="FFC000"/>
              </a:solidFill>
            </a:endParaRPr>
          </a:p>
        </p:txBody>
      </p:sp>
      <p:sp>
        <p:nvSpPr>
          <p:cNvPr id="10" name="Text 8"/>
          <p:cNvSpPr/>
          <p:nvPr/>
        </p:nvSpPr>
        <p:spPr>
          <a:xfrm>
            <a:off x="609600" y="601861"/>
            <a:ext cx="11740896" cy="365720"/>
          </a:xfrm>
          <a:prstGeom prst="rect">
            <a:avLst/>
          </a:prstGeom>
          <a:noFill/>
          <a:ln/>
        </p:spPr>
        <p:txBody>
          <a:bodyPr wrap="none" lIns="0" tIns="0" rIns="0" bIns="0" rtlCol="0" anchor="t"/>
          <a:lstStyle/>
          <a:p>
            <a:pPr>
              <a:lnSpc>
                <a:spcPts val="2880"/>
              </a:lnSpc>
            </a:pPr>
            <a:r>
              <a:rPr lang="en-US" sz="3733" b="1" kern="0" spc="24" dirty="0">
                <a:solidFill>
                  <a:srgbClr val="E8F0F7"/>
                </a:solidFill>
                <a:latin typeface="Cambria" pitchFamily="34" charset="0"/>
                <a:ea typeface="Cambria" pitchFamily="34" charset="-122"/>
                <a:cs typeface="Cambria" pitchFamily="34" charset="-120"/>
              </a:rPr>
              <a:t>Engineering at Scale — Design &amp; Construction</a:t>
            </a:r>
            <a:endParaRPr lang="en-US" sz="3733" dirty="0"/>
          </a:p>
        </p:txBody>
      </p:sp>
      <p:sp>
        <p:nvSpPr>
          <p:cNvPr id="11" name="Text 9"/>
          <p:cNvSpPr/>
          <p:nvPr/>
        </p:nvSpPr>
        <p:spPr>
          <a:xfrm>
            <a:off x="609600" y="1062236"/>
            <a:ext cx="609600" cy="28773"/>
          </a:xfrm>
          <a:prstGeom prst="roundRect">
            <a:avLst>
              <a:gd name="adj" fmla="val 64736"/>
            </a:avLst>
          </a:prstGeom>
          <a:solidFill>
            <a:srgbClr val="D4A843"/>
          </a:solidFill>
          <a:ln/>
        </p:spPr>
        <p:txBody>
          <a:bodyPr wrap="none" rtlCol="0" anchor="t"/>
          <a:lstStyle/>
          <a:p>
            <a:endParaRPr lang="en-US" sz="2400" dirty="0"/>
          </a:p>
        </p:txBody>
      </p:sp>
      <p:sp>
        <p:nvSpPr>
          <p:cNvPr id="12" name="Text 10"/>
          <p:cNvSpPr/>
          <p:nvPr/>
        </p:nvSpPr>
        <p:spPr>
          <a:xfrm>
            <a:off x="609600" y="1282303"/>
            <a:ext cx="5410200" cy="1311076"/>
          </a:xfrm>
          <a:prstGeom prst="roundRect">
            <a:avLst>
              <a:gd name="adj" fmla="val 5812"/>
            </a:avLst>
          </a:prstGeom>
          <a:solidFill>
            <a:srgbClr val="162340"/>
          </a:solidFill>
          <a:ln w="9525">
            <a:solidFill>
              <a:srgbClr val="D4A843">
                <a:alpha val="35000"/>
              </a:srgbClr>
            </a:solidFill>
          </a:ln>
        </p:spPr>
        <p:txBody>
          <a:bodyPr wrap="square" rtlCol="0" anchor="t"/>
          <a:lstStyle/>
          <a:p>
            <a:endParaRPr lang="en-US" sz="2400" dirty="0"/>
          </a:p>
        </p:txBody>
      </p:sp>
      <p:sp>
        <p:nvSpPr>
          <p:cNvPr id="13" name="Text 11"/>
          <p:cNvSpPr/>
          <p:nvPr/>
        </p:nvSpPr>
        <p:spPr>
          <a:xfrm>
            <a:off x="622300" y="1295003"/>
            <a:ext cx="38893" cy="1285676"/>
          </a:xfrm>
          <a:prstGeom prst="roundRect">
            <a:avLst>
              <a:gd name="adj" fmla="val 195920"/>
            </a:avLst>
          </a:prstGeom>
          <a:gradFill rotWithShape="1">
            <a:gsLst>
              <a:gs pos="0">
                <a:srgbClr val="D4A843"/>
              </a:gs>
              <a:gs pos="100000">
                <a:srgbClr val="D4A843">
                  <a:alpha val="30000"/>
                </a:srgbClr>
              </a:gs>
            </a:gsLst>
            <a:lin ang="5400000" scaled="1"/>
          </a:gradFill>
          <a:ln/>
        </p:spPr>
        <p:txBody>
          <a:bodyPr wrap="square" rtlCol="0" anchor="t"/>
          <a:lstStyle/>
          <a:p>
            <a:endParaRPr lang="en-US" sz="2400" dirty="0"/>
          </a:p>
        </p:txBody>
      </p:sp>
      <p:pic>
        <p:nvPicPr>
          <p:cNvPr id="1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48" y="1802011"/>
            <a:ext cx="271661" cy="271661"/>
          </a:xfrm>
          <a:prstGeom prst="rect">
            <a:avLst/>
          </a:prstGeom>
        </p:spPr>
      </p:pic>
      <p:sp>
        <p:nvSpPr>
          <p:cNvPr id="15" name="Text 12"/>
          <p:cNvSpPr/>
          <p:nvPr/>
        </p:nvSpPr>
        <p:spPr>
          <a:xfrm>
            <a:off x="1466057" y="1336734"/>
            <a:ext cx="4487228" cy="419893"/>
          </a:xfrm>
          <a:prstGeom prst="rect">
            <a:avLst/>
          </a:prstGeom>
          <a:noFill/>
          <a:ln/>
        </p:spPr>
        <p:txBody>
          <a:bodyPr wrap="none" lIns="0" tIns="0" rIns="0" bIns="0" rtlCol="0" anchor="t"/>
          <a:lstStyle/>
          <a:p>
            <a:pPr>
              <a:lnSpc>
                <a:spcPts val="3307"/>
              </a:lnSpc>
            </a:pPr>
            <a:r>
              <a:rPr lang="en-US" sz="3307" b="1" kern="0" spc="-33" dirty="0">
                <a:solidFill>
                  <a:srgbClr val="D4A843"/>
                </a:solidFill>
                <a:latin typeface="Cambria" pitchFamily="34" charset="0"/>
                <a:ea typeface="Cambria" pitchFamily="34" charset="-122"/>
                <a:cs typeface="Cambria" pitchFamily="34" charset="-120"/>
              </a:rPr>
              <a:t>882.5 ft</a:t>
            </a:r>
            <a:endParaRPr lang="en-US" sz="3307" dirty="0"/>
          </a:p>
        </p:txBody>
      </p:sp>
      <p:sp>
        <p:nvSpPr>
          <p:cNvPr id="16" name="Text 13"/>
          <p:cNvSpPr/>
          <p:nvPr/>
        </p:nvSpPr>
        <p:spPr>
          <a:xfrm>
            <a:off x="1466057" y="1856184"/>
            <a:ext cx="4700905" cy="213320"/>
          </a:xfrm>
          <a:prstGeom prst="rect">
            <a:avLst/>
          </a:prstGeom>
          <a:noFill/>
          <a:ln/>
        </p:spPr>
        <p:txBody>
          <a:bodyPr wrap="none" lIns="0" tIns="0" rIns="0" bIns="0" rtlCol="0" anchor="t"/>
          <a:lstStyle/>
          <a:p>
            <a:pPr>
              <a:lnSpc>
                <a:spcPts val="1680"/>
              </a:lnSpc>
            </a:pPr>
            <a:r>
              <a:rPr lang="en-US" sz="2667" b="1" kern="0" spc="45" dirty="0">
                <a:solidFill>
                  <a:srgbClr val="E8F0F7"/>
                </a:solidFill>
                <a:latin typeface="Calibri" pitchFamily="34" charset="0"/>
                <a:ea typeface="Calibri" pitchFamily="34" charset="-122"/>
                <a:cs typeface="Calibri" pitchFamily="34" charset="-120"/>
              </a:rPr>
              <a:t>LENGTH OVERALL</a:t>
            </a:r>
            <a:endParaRPr lang="en-US" sz="2667" dirty="0"/>
          </a:p>
        </p:txBody>
      </p:sp>
      <p:sp>
        <p:nvSpPr>
          <p:cNvPr id="17" name="Text 14"/>
          <p:cNvSpPr/>
          <p:nvPr/>
        </p:nvSpPr>
        <p:spPr>
          <a:xfrm>
            <a:off x="1466057" y="2185393"/>
            <a:ext cx="4700905" cy="185340"/>
          </a:xfrm>
          <a:prstGeom prst="rect">
            <a:avLst/>
          </a:prstGeom>
          <a:noFill/>
          <a:ln/>
        </p:spPr>
        <p:txBody>
          <a:bodyPr wrap="none" lIns="0" tIns="0" rIns="0" bIns="0" rtlCol="0" anchor="t"/>
          <a:lstStyle/>
          <a:p>
            <a:pPr>
              <a:lnSpc>
                <a:spcPts val="1460"/>
              </a:lnSpc>
            </a:pPr>
            <a:r>
              <a:rPr lang="en-US" sz="2400" b="1" dirty="0">
                <a:solidFill>
                  <a:srgbClr val="7A9BB5"/>
                </a:solidFill>
                <a:latin typeface="Calibri" pitchFamily="34" charset="0"/>
                <a:ea typeface="Calibri" pitchFamily="34" charset="-122"/>
                <a:cs typeface="Calibri" pitchFamily="34" charset="-120"/>
              </a:rPr>
              <a:t>269 metres · Largest moving object</a:t>
            </a:r>
          </a:p>
          <a:p>
            <a:pPr>
              <a:lnSpc>
                <a:spcPts val="2000"/>
              </a:lnSpc>
            </a:pPr>
            <a:r>
              <a:rPr lang="en-US" sz="2400" b="1" dirty="0">
                <a:solidFill>
                  <a:srgbClr val="7A9BB5"/>
                </a:solidFill>
                <a:latin typeface="Calibri" pitchFamily="34" charset="0"/>
                <a:ea typeface="Calibri" pitchFamily="34" charset="-122"/>
                <a:cs typeface="Calibri" pitchFamily="34" charset="-120"/>
              </a:rPr>
              <a:t>Ever built at launch</a:t>
            </a:r>
            <a:endParaRPr lang="en-US" sz="2400" b="1" dirty="0"/>
          </a:p>
        </p:txBody>
      </p:sp>
      <p:sp>
        <p:nvSpPr>
          <p:cNvPr id="18" name="Text 15"/>
          <p:cNvSpPr/>
          <p:nvPr/>
        </p:nvSpPr>
        <p:spPr>
          <a:xfrm>
            <a:off x="6172200" y="1282303"/>
            <a:ext cx="5410200" cy="1311076"/>
          </a:xfrm>
          <a:prstGeom prst="roundRect">
            <a:avLst>
              <a:gd name="adj" fmla="val 5812"/>
            </a:avLst>
          </a:prstGeom>
          <a:solidFill>
            <a:srgbClr val="162340"/>
          </a:solidFill>
          <a:ln w="9525">
            <a:solidFill>
              <a:srgbClr val="D4A843">
                <a:alpha val="35000"/>
              </a:srgbClr>
            </a:solidFill>
          </a:ln>
        </p:spPr>
        <p:txBody>
          <a:bodyPr wrap="square" rtlCol="0" anchor="t"/>
          <a:lstStyle/>
          <a:p>
            <a:endParaRPr lang="en-US" sz="2400" dirty="0"/>
          </a:p>
        </p:txBody>
      </p:sp>
      <p:sp>
        <p:nvSpPr>
          <p:cNvPr id="19" name="Text 16"/>
          <p:cNvSpPr/>
          <p:nvPr/>
        </p:nvSpPr>
        <p:spPr>
          <a:xfrm>
            <a:off x="6184900" y="1295003"/>
            <a:ext cx="38893" cy="1285676"/>
          </a:xfrm>
          <a:prstGeom prst="roundRect">
            <a:avLst>
              <a:gd name="adj" fmla="val 195920"/>
            </a:avLst>
          </a:prstGeom>
          <a:gradFill rotWithShape="1">
            <a:gsLst>
              <a:gs pos="0">
                <a:srgbClr val="D4A843"/>
              </a:gs>
              <a:gs pos="100000">
                <a:srgbClr val="D4A843">
                  <a:alpha val="30000"/>
                </a:srgbClr>
              </a:gs>
            </a:gsLst>
            <a:lin ang="5400000" scaled="1"/>
          </a:gradFill>
          <a:ln/>
        </p:spPr>
        <p:txBody>
          <a:bodyPr wrap="square" rtlCol="0" anchor="t"/>
          <a:lstStyle/>
          <a:p>
            <a:endParaRPr lang="en-US" sz="2400" dirty="0"/>
          </a:p>
        </p:txBody>
      </p:sp>
      <p:pic>
        <p:nvPicPr>
          <p:cNvPr id="2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47048" y="1802011"/>
            <a:ext cx="271661" cy="271661"/>
          </a:xfrm>
          <a:prstGeom prst="rect">
            <a:avLst/>
          </a:prstGeom>
        </p:spPr>
      </p:pic>
      <p:sp>
        <p:nvSpPr>
          <p:cNvPr id="21" name="Text 17"/>
          <p:cNvSpPr/>
          <p:nvPr/>
        </p:nvSpPr>
        <p:spPr>
          <a:xfrm>
            <a:off x="6958989" y="1329564"/>
            <a:ext cx="4487228" cy="419893"/>
          </a:xfrm>
          <a:prstGeom prst="rect">
            <a:avLst/>
          </a:prstGeom>
          <a:noFill/>
          <a:ln/>
        </p:spPr>
        <p:txBody>
          <a:bodyPr wrap="none" lIns="0" tIns="0" rIns="0" bIns="0" rtlCol="0" anchor="t"/>
          <a:lstStyle/>
          <a:p>
            <a:pPr>
              <a:lnSpc>
                <a:spcPts val="3307"/>
              </a:lnSpc>
            </a:pPr>
            <a:r>
              <a:rPr lang="en-US" sz="3307" b="1" kern="0" spc="-33" dirty="0">
                <a:solidFill>
                  <a:srgbClr val="D4A843"/>
                </a:solidFill>
                <a:latin typeface="Cambria" pitchFamily="34" charset="0"/>
                <a:ea typeface="Cambria" pitchFamily="34" charset="-122"/>
                <a:cs typeface="Cambria" pitchFamily="34" charset="-120"/>
              </a:rPr>
              <a:t>46,328</a:t>
            </a:r>
            <a:endParaRPr lang="en-US" sz="3307" dirty="0"/>
          </a:p>
        </p:txBody>
      </p:sp>
      <p:sp>
        <p:nvSpPr>
          <p:cNvPr id="22" name="Text 18"/>
          <p:cNvSpPr/>
          <p:nvPr/>
        </p:nvSpPr>
        <p:spPr>
          <a:xfrm>
            <a:off x="6960744" y="1805485"/>
            <a:ext cx="4700905" cy="213320"/>
          </a:xfrm>
          <a:prstGeom prst="rect">
            <a:avLst/>
          </a:prstGeom>
          <a:noFill/>
          <a:ln/>
        </p:spPr>
        <p:txBody>
          <a:bodyPr wrap="none" lIns="0" tIns="0" rIns="0" bIns="0" rtlCol="0" anchor="t"/>
          <a:lstStyle/>
          <a:p>
            <a:pPr>
              <a:lnSpc>
                <a:spcPts val="1680"/>
              </a:lnSpc>
            </a:pPr>
            <a:r>
              <a:rPr lang="en-US" sz="2667" b="1" kern="0" spc="45" dirty="0">
                <a:solidFill>
                  <a:srgbClr val="E8F0F7"/>
                </a:solidFill>
                <a:latin typeface="Calibri" pitchFamily="34" charset="0"/>
                <a:ea typeface="Calibri" pitchFamily="34" charset="-122"/>
                <a:cs typeface="Calibri" pitchFamily="34" charset="-120"/>
              </a:rPr>
              <a:t>GROSS REGISTER TONNAGE</a:t>
            </a:r>
            <a:endParaRPr lang="en-US" sz="2667" dirty="0"/>
          </a:p>
        </p:txBody>
      </p:sp>
      <p:sp>
        <p:nvSpPr>
          <p:cNvPr id="23" name="Text 19"/>
          <p:cNvSpPr/>
          <p:nvPr/>
        </p:nvSpPr>
        <p:spPr>
          <a:xfrm>
            <a:off x="6993825" y="2141853"/>
            <a:ext cx="4700905" cy="185340"/>
          </a:xfrm>
          <a:prstGeom prst="rect">
            <a:avLst/>
          </a:prstGeom>
          <a:noFill/>
          <a:ln/>
        </p:spPr>
        <p:txBody>
          <a:bodyPr wrap="none" lIns="0" tIns="0" rIns="0" bIns="0" rtlCol="0" anchor="t"/>
          <a:lstStyle/>
          <a:p>
            <a:pPr>
              <a:lnSpc>
                <a:spcPts val="1460"/>
              </a:lnSpc>
            </a:pPr>
            <a:r>
              <a:rPr lang="en-US" sz="2400" b="1" dirty="0">
                <a:solidFill>
                  <a:srgbClr val="7A9BB5"/>
                </a:solidFill>
                <a:latin typeface="Calibri" pitchFamily="34" charset="0"/>
                <a:ea typeface="Calibri" pitchFamily="34" charset="-122"/>
                <a:cs typeface="Calibri" pitchFamily="34" charset="-120"/>
              </a:rPr>
              <a:t>GRT · Olympic-class flagship </a:t>
            </a:r>
          </a:p>
          <a:p>
            <a:pPr>
              <a:lnSpc>
                <a:spcPts val="2133"/>
              </a:lnSpc>
            </a:pPr>
            <a:r>
              <a:rPr lang="en-US" sz="2400" b="1" dirty="0">
                <a:solidFill>
                  <a:srgbClr val="7A9BB5"/>
                </a:solidFill>
                <a:latin typeface="Calibri" pitchFamily="34" charset="0"/>
                <a:ea typeface="Calibri" pitchFamily="34" charset="-122"/>
                <a:cs typeface="Calibri" pitchFamily="34" charset="-120"/>
              </a:rPr>
              <a:t>·White Star Line</a:t>
            </a:r>
            <a:endParaRPr lang="en-US" sz="2400" b="1" dirty="0"/>
          </a:p>
        </p:txBody>
      </p:sp>
      <p:sp>
        <p:nvSpPr>
          <p:cNvPr id="24" name="Text 20"/>
          <p:cNvSpPr/>
          <p:nvPr/>
        </p:nvSpPr>
        <p:spPr>
          <a:xfrm>
            <a:off x="609600" y="2745781"/>
            <a:ext cx="5410200" cy="1311076"/>
          </a:xfrm>
          <a:prstGeom prst="roundRect">
            <a:avLst>
              <a:gd name="adj" fmla="val 5812"/>
            </a:avLst>
          </a:prstGeom>
          <a:solidFill>
            <a:srgbClr val="162340"/>
          </a:solidFill>
          <a:ln w="9525">
            <a:solidFill>
              <a:srgbClr val="D4A843">
                <a:alpha val="35000"/>
              </a:srgbClr>
            </a:solidFill>
          </a:ln>
        </p:spPr>
        <p:txBody>
          <a:bodyPr wrap="square" rtlCol="0" anchor="t"/>
          <a:lstStyle/>
          <a:p>
            <a:endParaRPr lang="en-US" sz="2400" dirty="0"/>
          </a:p>
        </p:txBody>
      </p:sp>
      <p:sp>
        <p:nvSpPr>
          <p:cNvPr id="25" name="Text 21"/>
          <p:cNvSpPr/>
          <p:nvPr/>
        </p:nvSpPr>
        <p:spPr>
          <a:xfrm>
            <a:off x="622300" y="2758481"/>
            <a:ext cx="38893" cy="1285676"/>
          </a:xfrm>
          <a:prstGeom prst="roundRect">
            <a:avLst>
              <a:gd name="adj" fmla="val 195920"/>
            </a:avLst>
          </a:prstGeom>
          <a:gradFill rotWithShape="1">
            <a:gsLst>
              <a:gs pos="0">
                <a:srgbClr val="D4A843"/>
              </a:gs>
              <a:gs pos="100000">
                <a:srgbClr val="D4A843">
                  <a:alpha val="30000"/>
                </a:srgbClr>
              </a:gs>
            </a:gsLst>
            <a:lin ang="5400000" scaled="1"/>
          </a:gradFill>
          <a:ln/>
        </p:spPr>
        <p:txBody>
          <a:bodyPr wrap="square" rtlCol="0" anchor="t"/>
          <a:lstStyle/>
          <a:p>
            <a:endParaRPr lang="en-US" sz="2400" dirty="0"/>
          </a:p>
        </p:txBody>
      </p:sp>
      <p:pic>
        <p:nvPicPr>
          <p:cNvPr id="2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4448" y="3265488"/>
            <a:ext cx="271661" cy="271661"/>
          </a:xfrm>
          <a:prstGeom prst="rect">
            <a:avLst/>
          </a:prstGeom>
        </p:spPr>
      </p:pic>
      <p:sp>
        <p:nvSpPr>
          <p:cNvPr id="27" name="Text 22"/>
          <p:cNvSpPr/>
          <p:nvPr/>
        </p:nvSpPr>
        <p:spPr>
          <a:xfrm>
            <a:off x="1466057" y="2810895"/>
            <a:ext cx="4487228" cy="419893"/>
          </a:xfrm>
          <a:prstGeom prst="rect">
            <a:avLst/>
          </a:prstGeom>
          <a:noFill/>
          <a:ln/>
        </p:spPr>
        <p:txBody>
          <a:bodyPr wrap="none" lIns="0" tIns="0" rIns="0" bIns="0" rtlCol="0" anchor="t"/>
          <a:lstStyle/>
          <a:p>
            <a:pPr>
              <a:lnSpc>
                <a:spcPts val="3307"/>
              </a:lnSpc>
            </a:pPr>
            <a:r>
              <a:rPr lang="en-US" sz="3307" kern="0" spc="-33" dirty="0">
                <a:solidFill>
                  <a:srgbClr val="D4A843"/>
                </a:solidFill>
                <a:latin typeface="Cambria" pitchFamily="34" charset="0"/>
                <a:ea typeface="Cambria" pitchFamily="34" charset="-122"/>
                <a:cs typeface="Cambria" pitchFamily="34" charset="-120"/>
              </a:rPr>
              <a:t>3,000</a:t>
            </a:r>
            <a:r>
              <a:rPr lang="en-US" sz="2107" b="1" kern="0" spc="-33" dirty="0">
                <a:solidFill>
                  <a:srgbClr val="D4A843"/>
                </a:solidFill>
                <a:latin typeface="Cambria" pitchFamily="34" charset="0"/>
                <a:ea typeface="Cambria" pitchFamily="34" charset="-122"/>
                <a:cs typeface="Cambria" pitchFamily="34" charset="-120"/>
              </a:rPr>
              <a:t>+</a:t>
            </a:r>
            <a:endParaRPr lang="en-US" sz="3307" dirty="0"/>
          </a:p>
        </p:txBody>
      </p:sp>
      <p:sp>
        <p:nvSpPr>
          <p:cNvPr id="28" name="Text 23"/>
          <p:cNvSpPr/>
          <p:nvPr/>
        </p:nvSpPr>
        <p:spPr>
          <a:xfrm>
            <a:off x="1466057" y="3303885"/>
            <a:ext cx="4700905" cy="213320"/>
          </a:xfrm>
          <a:prstGeom prst="rect">
            <a:avLst/>
          </a:prstGeom>
          <a:noFill/>
          <a:ln/>
        </p:spPr>
        <p:txBody>
          <a:bodyPr wrap="none" lIns="0" tIns="0" rIns="0" bIns="0" rtlCol="0" anchor="t"/>
          <a:lstStyle/>
          <a:p>
            <a:pPr>
              <a:lnSpc>
                <a:spcPts val="1680"/>
              </a:lnSpc>
            </a:pPr>
            <a:r>
              <a:rPr lang="en-US" sz="2400" b="1" kern="0" spc="45" dirty="0">
                <a:solidFill>
                  <a:srgbClr val="E8F0F7"/>
                </a:solidFill>
                <a:latin typeface="Calibri" pitchFamily="34" charset="0"/>
                <a:ea typeface="Calibri" pitchFamily="34" charset="-122"/>
                <a:cs typeface="Calibri" pitchFamily="34" charset="-120"/>
              </a:rPr>
              <a:t>WORKFORCE</a:t>
            </a:r>
            <a:endParaRPr lang="en-US" sz="2400" dirty="0"/>
          </a:p>
        </p:txBody>
      </p:sp>
      <p:sp>
        <p:nvSpPr>
          <p:cNvPr id="29" name="Text 24"/>
          <p:cNvSpPr/>
          <p:nvPr/>
        </p:nvSpPr>
        <p:spPr>
          <a:xfrm>
            <a:off x="1466057" y="3592308"/>
            <a:ext cx="4700905" cy="185340"/>
          </a:xfrm>
          <a:prstGeom prst="rect">
            <a:avLst/>
          </a:prstGeom>
          <a:noFill/>
          <a:ln/>
        </p:spPr>
        <p:txBody>
          <a:bodyPr wrap="none" lIns="0" tIns="0" rIns="0" bIns="0" rtlCol="0" anchor="t"/>
          <a:lstStyle/>
          <a:p>
            <a:pPr>
              <a:lnSpc>
                <a:spcPts val="1800"/>
              </a:lnSpc>
            </a:pPr>
            <a:r>
              <a:rPr lang="en-US" sz="2400" b="1" dirty="0">
                <a:solidFill>
                  <a:srgbClr val="7A9BB5"/>
                </a:solidFill>
                <a:latin typeface="Calibri" pitchFamily="34" charset="0"/>
                <a:ea typeface="Calibri" pitchFamily="34" charset="-122"/>
                <a:cs typeface="Calibri" pitchFamily="34" charset="-120"/>
              </a:rPr>
              <a:t>Skilled workers at Harland &amp; Wolff </a:t>
            </a:r>
          </a:p>
          <a:p>
            <a:pPr>
              <a:lnSpc>
                <a:spcPts val="1800"/>
              </a:lnSpc>
            </a:pPr>
            <a:r>
              <a:rPr lang="en-US" sz="2400" b="1" dirty="0">
                <a:solidFill>
                  <a:srgbClr val="7A9BB5"/>
                </a:solidFill>
                <a:latin typeface="Calibri" pitchFamily="34" charset="0"/>
                <a:ea typeface="Calibri" pitchFamily="34" charset="-122"/>
                <a:cs typeface="Calibri" pitchFamily="34" charset="-120"/>
              </a:rPr>
              <a:t>· 3 million rivets placed</a:t>
            </a:r>
            <a:endParaRPr lang="en-US" sz="2400" b="1" dirty="0"/>
          </a:p>
        </p:txBody>
      </p:sp>
      <p:sp>
        <p:nvSpPr>
          <p:cNvPr id="30" name="Text 25"/>
          <p:cNvSpPr/>
          <p:nvPr/>
        </p:nvSpPr>
        <p:spPr>
          <a:xfrm>
            <a:off x="6172200" y="2745781"/>
            <a:ext cx="5410200" cy="1311076"/>
          </a:xfrm>
          <a:prstGeom prst="roundRect">
            <a:avLst>
              <a:gd name="adj" fmla="val 5812"/>
            </a:avLst>
          </a:prstGeom>
          <a:solidFill>
            <a:srgbClr val="162340"/>
          </a:solidFill>
          <a:ln w="9525">
            <a:solidFill>
              <a:srgbClr val="D4A843">
                <a:alpha val="35000"/>
              </a:srgbClr>
            </a:solidFill>
          </a:ln>
        </p:spPr>
        <p:txBody>
          <a:bodyPr wrap="square" rtlCol="0" anchor="t"/>
          <a:lstStyle/>
          <a:p>
            <a:endParaRPr lang="en-US" sz="2400" dirty="0"/>
          </a:p>
        </p:txBody>
      </p:sp>
      <p:sp>
        <p:nvSpPr>
          <p:cNvPr id="31" name="Text 26"/>
          <p:cNvSpPr/>
          <p:nvPr/>
        </p:nvSpPr>
        <p:spPr>
          <a:xfrm>
            <a:off x="6184900" y="2758481"/>
            <a:ext cx="38893" cy="1285676"/>
          </a:xfrm>
          <a:prstGeom prst="roundRect">
            <a:avLst>
              <a:gd name="adj" fmla="val 195920"/>
            </a:avLst>
          </a:prstGeom>
          <a:gradFill rotWithShape="1">
            <a:gsLst>
              <a:gs pos="0">
                <a:srgbClr val="D4A843"/>
              </a:gs>
              <a:gs pos="100000">
                <a:srgbClr val="D4A843">
                  <a:alpha val="30000"/>
                </a:srgbClr>
              </a:gs>
            </a:gsLst>
            <a:lin ang="5400000" scaled="1"/>
          </a:gradFill>
          <a:ln/>
        </p:spPr>
        <p:txBody>
          <a:bodyPr wrap="square" rtlCol="0" anchor="t"/>
          <a:lstStyle/>
          <a:p>
            <a:endParaRPr lang="en-US" sz="2400" dirty="0"/>
          </a:p>
        </p:txBody>
      </p:sp>
      <p:pic>
        <p:nvPicPr>
          <p:cNvPr id="3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47048" y="3265488"/>
            <a:ext cx="271661" cy="271661"/>
          </a:xfrm>
          <a:prstGeom prst="rect">
            <a:avLst/>
          </a:prstGeom>
        </p:spPr>
      </p:pic>
      <p:sp>
        <p:nvSpPr>
          <p:cNvPr id="33" name="Text 27"/>
          <p:cNvSpPr/>
          <p:nvPr/>
        </p:nvSpPr>
        <p:spPr>
          <a:xfrm>
            <a:off x="6993825" y="2820080"/>
            <a:ext cx="4487228" cy="419893"/>
          </a:xfrm>
          <a:prstGeom prst="rect">
            <a:avLst/>
          </a:prstGeom>
          <a:noFill/>
          <a:ln/>
        </p:spPr>
        <p:txBody>
          <a:bodyPr wrap="none" lIns="0" tIns="0" rIns="0" bIns="0" rtlCol="0" anchor="t"/>
          <a:lstStyle/>
          <a:p>
            <a:pPr>
              <a:lnSpc>
                <a:spcPts val="3307"/>
              </a:lnSpc>
            </a:pPr>
            <a:r>
              <a:rPr lang="en-US" sz="3307" b="1" kern="0" spc="-33" dirty="0">
                <a:solidFill>
                  <a:srgbClr val="D4A843"/>
                </a:solidFill>
                <a:latin typeface="Cambria" pitchFamily="34" charset="0"/>
                <a:ea typeface="Cambria" pitchFamily="34" charset="-122"/>
                <a:cs typeface="Cambria" pitchFamily="34" charset="-120"/>
              </a:rPr>
              <a:t>£1.5M</a:t>
            </a:r>
            <a:endParaRPr lang="en-US" sz="3307" dirty="0"/>
          </a:p>
        </p:txBody>
      </p:sp>
      <p:sp>
        <p:nvSpPr>
          <p:cNvPr id="34" name="Text 28"/>
          <p:cNvSpPr/>
          <p:nvPr/>
        </p:nvSpPr>
        <p:spPr>
          <a:xfrm>
            <a:off x="6993825" y="3285715"/>
            <a:ext cx="4700905" cy="213320"/>
          </a:xfrm>
          <a:prstGeom prst="rect">
            <a:avLst/>
          </a:prstGeom>
          <a:noFill/>
          <a:ln/>
        </p:spPr>
        <p:txBody>
          <a:bodyPr wrap="none" lIns="0" tIns="0" rIns="0" bIns="0" rtlCol="0" anchor="t"/>
          <a:lstStyle/>
          <a:p>
            <a:pPr>
              <a:lnSpc>
                <a:spcPts val="1680"/>
              </a:lnSpc>
            </a:pPr>
            <a:r>
              <a:rPr lang="en-US" sz="2667" b="1" kern="0" spc="45" dirty="0">
                <a:solidFill>
                  <a:srgbClr val="E8F0F7"/>
                </a:solidFill>
                <a:latin typeface="Calibri" pitchFamily="34" charset="0"/>
                <a:ea typeface="Calibri" pitchFamily="34" charset="-122"/>
                <a:cs typeface="Calibri" pitchFamily="34" charset="-120"/>
              </a:rPr>
              <a:t>CONSTRUCTION COST</a:t>
            </a:r>
            <a:endParaRPr lang="en-US" sz="2667" dirty="0"/>
          </a:p>
        </p:txBody>
      </p:sp>
      <p:sp>
        <p:nvSpPr>
          <p:cNvPr id="35" name="Text 29"/>
          <p:cNvSpPr/>
          <p:nvPr/>
        </p:nvSpPr>
        <p:spPr>
          <a:xfrm>
            <a:off x="7028657" y="3544374"/>
            <a:ext cx="4700905" cy="185340"/>
          </a:xfrm>
          <a:prstGeom prst="rect">
            <a:avLst/>
          </a:prstGeom>
          <a:noFill/>
          <a:ln/>
        </p:spPr>
        <p:txBody>
          <a:bodyPr wrap="none" lIns="0" tIns="0" rIns="0" bIns="0" rtlCol="0" anchor="t"/>
          <a:lstStyle/>
          <a:p>
            <a:pPr>
              <a:lnSpc>
                <a:spcPts val="2133"/>
              </a:lnSpc>
            </a:pPr>
            <a:r>
              <a:rPr lang="en-US" sz="2400" b="1" dirty="0">
                <a:solidFill>
                  <a:srgbClr val="7A9BB5"/>
                </a:solidFill>
                <a:latin typeface="Calibri" pitchFamily="34" charset="0"/>
                <a:ea typeface="Calibri" pitchFamily="34" charset="-122"/>
                <a:cs typeface="Calibri" pitchFamily="34" charset="-120"/>
              </a:rPr>
              <a:t>Approx. $200 million today · 26,000 </a:t>
            </a:r>
          </a:p>
          <a:p>
            <a:pPr>
              <a:lnSpc>
                <a:spcPts val="2133"/>
              </a:lnSpc>
            </a:pPr>
            <a:r>
              <a:rPr lang="en-US" sz="2400" b="1" dirty="0">
                <a:solidFill>
                  <a:srgbClr val="7A9BB5"/>
                </a:solidFill>
                <a:latin typeface="Calibri" pitchFamily="34" charset="0"/>
                <a:ea typeface="Calibri" pitchFamily="34" charset="-122"/>
                <a:cs typeface="Calibri" pitchFamily="34" charset="-120"/>
              </a:rPr>
              <a:t>tons of steel</a:t>
            </a:r>
            <a:endParaRPr lang="en-US" sz="2400" b="1" dirty="0"/>
          </a:p>
        </p:txBody>
      </p:sp>
      <p:sp>
        <p:nvSpPr>
          <p:cNvPr id="36" name="Text 30"/>
          <p:cNvSpPr/>
          <p:nvPr/>
        </p:nvSpPr>
        <p:spPr>
          <a:xfrm>
            <a:off x="609600" y="4227711"/>
            <a:ext cx="10972800" cy="954285"/>
          </a:xfrm>
          <a:prstGeom prst="roundRect">
            <a:avLst>
              <a:gd name="adj" fmla="val 6033"/>
            </a:avLst>
          </a:prstGeom>
          <a:solidFill>
            <a:srgbClr val="162340">
              <a:alpha val="60000"/>
            </a:srgbClr>
          </a:solidFill>
          <a:ln/>
        </p:spPr>
        <p:txBody>
          <a:bodyPr wrap="square" rtlCol="0" anchor="t"/>
          <a:lstStyle/>
          <a:p>
            <a:endParaRPr lang="en-US" sz="2400" dirty="0"/>
          </a:p>
        </p:txBody>
      </p:sp>
      <p:sp>
        <p:nvSpPr>
          <p:cNvPr id="37" name="Text 31"/>
          <p:cNvSpPr/>
          <p:nvPr/>
        </p:nvSpPr>
        <p:spPr>
          <a:xfrm>
            <a:off x="609600" y="4227711"/>
            <a:ext cx="25400" cy="954285"/>
          </a:xfrm>
          <a:custGeom>
            <a:avLst/>
            <a:gdLst/>
            <a:ahLst/>
            <a:cxnLst/>
            <a:rect l="l" t="t" r="r" b="b"/>
            <a:pathLst>
              <a:path w="19050" h="715714">
                <a:moveTo>
                  <a:pt x="0" y="43180"/>
                </a:moveTo>
                <a:lnTo>
                  <a:pt x="2381" y="29039"/>
                </a:lnTo>
                <a:lnTo>
                  <a:pt x="4763" y="23467"/>
                </a:lnTo>
                <a:lnTo>
                  <a:pt x="7144" y="19391"/>
                </a:lnTo>
                <a:lnTo>
                  <a:pt x="9525" y="16127"/>
                </a:lnTo>
                <a:lnTo>
                  <a:pt x="11906" y="13406"/>
                </a:lnTo>
                <a:lnTo>
                  <a:pt x="14288" y="11090"/>
                </a:lnTo>
                <a:lnTo>
                  <a:pt x="16669" y="9097"/>
                </a:lnTo>
                <a:lnTo>
                  <a:pt x="19050" y="7371"/>
                </a:lnTo>
                <a:lnTo>
                  <a:pt x="19050" y="708343"/>
                </a:lnTo>
                <a:lnTo>
                  <a:pt x="16669" y="706618"/>
                </a:lnTo>
                <a:lnTo>
                  <a:pt x="14288" y="704624"/>
                </a:lnTo>
                <a:lnTo>
                  <a:pt x="11906" y="702308"/>
                </a:lnTo>
                <a:lnTo>
                  <a:pt x="9525" y="699587"/>
                </a:lnTo>
                <a:lnTo>
                  <a:pt x="7144" y="696323"/>
                </a:lnTo>
                <a:lnTo>
                  <a:pt x="4763" y="692248"/>
                </a:lnTo>
                <a:lnTo>
                  <a:pt x="2381" y="686676"/>
                </a:lnTo>
                <a:lnTo>
                  <a:pt x="0" y="672534"/>
                </a:lnTo>
                <a:close/>
              </a:path>
            </a:pathLst>
          </a:custGeom>
          <a:solidFill>
            <a:srgbClr val="D4A843"/>
          </a:solidFill>
          <a:ln/>
        </p:spPr>
        <p:txBody>
          <a:bodyPr wrap="square" rtlCol="0" anchor="t"/>
          <a:lstStyle/>
          <a:p>
            <a:endParaRPr lang="en-US" sz="2400" dirty="0"/>
          </a:p>
        </p:txBody>
      </p:sp>
      <p:pic>
        <p:nvPicPr>
          <p:cNvPr id="38"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8291" y="4375956"/>
            <a:ext cx="176784" cy="176784"/>
          </a:xfrm>
          <a:prstGeom prst="rect">
            <a:avLst/>
          </a:prstGeom>
        </p:spPr>
      </p:pic>
      <p:sp>
        <p:nvSpPr>
          <p:cNvPr id="39" name="Text 32"/>
          <p:cNvSpPr/>
          <p:nvPr/>
        </p:nvSpPr>
        <p:spPr>
          <a:xfrm>
            <a:off x="1122164" y="4374158"/>
            <a:ext cx="10442341" cy="694461"/>
          </a:xfrm>
          <a:prstGeom prst="rect">
            <a:avLst/>
          </a:prstGeom>
          <a:noFill/>
          <a:ln/>
        </p:spPr>
        <p:txBody>
          <a:bodyPr wrap="square" lIns="0" tIns="0" rIns="0" bIns="0" rtlCol="0" anchor="t"/>
          <a:lstStyle/>
          <a:p>
            <a:pPr>
              <a:lnSpc>
                <a:spcPts val="2400"/>
              </a:lnSpc>
            </a:pPr>
            <a:r>
              <a:rPr lang="en-US" sz="2667" b="1" dirty="0">
                <a:solidFill>
                  <a:srgbClr val="7A9BB5"/>
                </a:solidFill>
                <a:latin typeface="Calibri" pitchFamily="34" charset="0"/>
                <a:ea typeface="Calibri" pitchFamily="34" charset="-122"/>
                <a:cs typeface="Calibri" pitchFamily="34" charset="-120"/>
              </a:rPr>
              <a:t>Built at </a:t>
            </a:r>
            <a:r>
              <a:rPr lang="en-US" sz="2667" b="1" dirty="0">
                <a:solidFill>
                  <a:srgbClr val="E8F0F7"/>
                </a:solidFill>
                <a:latin typeface="Calibri" pitchFamily="34" charset="0"/>
                <a:ea typeface="Calibri" pitchFamily="34" charset="-122"/>
                <a:cs typeface="Calibri" pitchFamily="34" charset="-120"/>
              </a:rPr>
              <a:t>Harland &amp; Wolff</a:t>
            </a:r>
            <a:r>
              <a:rPr lang="en-US" sz="2667" b="1" dirty="0">
                <a:solidFill>
                  <a:srgbClr val="7A9BB5"/>
                </a:solidFill>
                <a:latin typeface="Calibri" pitchFamily="34" charset="0"/>
                <a:ea typeface="Calibri" pitchFamily="34" charset="-122"/>
                <a:cs typeface="Calibri" pitchFamily="34" charset="-120"/>
              </a:rPr>
              <a:t> in Belfast between </a:t>
            </a:r>
            <a:r>
              <a:rPr lang="en-US" sz="2667" b="1" dirty="0">
                <a:solidFill>
                  <a:srgbClr val="E8F0F7"/>
                </a:solidFill>
                <a:latin typeface="Calibri" pitchFamily="34" charset="0"/>
                <a:ea typeface="Calibri" pitchFamily="34" charset="-122"/>
                <a:cs typeface="Calibri" pitchFamily="34" charset="-120"/>
              </a:rPr>
              <a:t>1909 and 1912</a:t>
            </a:r>
            <a:r>
              <a:rPr lang="en-US" sz="2667" b="1" dirty="0">
                <a:solidFill>
                  <a:srgbClr val="7A9BB5"/>
                </a:solidFill>
                <a:latin typeface="Calibri" pitchFamily="34" charset="0"/>
                <a:ea typeface="Calibri" pitchFamily="34" charset="-122"/>
                <a:cs typeface="Calibri" pitchFamily="34" charset="-120"/>
              </a:rPr>
              <a:t>, Titanic was one of three </a:t>
            </a:r>
            <a:r>
              <a:rPr lang="en-US" sz="2667" b="1" dirty="0">
                <a:solidFill>
                  <a:srgbClr val="E8F0F7"/>
                </a:solidFill>
                <a:latin typeface="Calibri" pitchFamily="34" charset="0"/>
                <a:ea typeface="Calibri" pitchFamily="34" charset="-122"/>
                <a:cs typeface="Calibri" pitchFamily="34" charset="-120"/>
              </a:rPr>
              <a:t>Olympic-class liners</a:t>
            </a:r>
            <a:r>
              <a:rPr lang="en-US" sz="2667" b="1" dirty="0">
                <a:solidFill>
                  <a:srgbClr val="7A9BB5"/>
                </a:solidFill>
                <a:latin typeface="Calibri" pitchFamily="34" charset="0"/>
                <a:ea typeface="Calibri" pitchFamily="34" charset="-122"/>
                <a:cs typeface="Calibri" pitchFamily="34" charset="-120"/>
              </a:rPr>
              <a:t> for the White Star Line. At launch she was the </a:t>
            </a:r>
            <a:r>
              <a:rPr lang="en-US" sz="2667" b="1" dirty="0">
                <a:solidFill>
                  <a:srgbClr val="E8F0F7"/>
                </a:solidFill>
                <a:latin typeface="Calibri" pitchFamily="34" charset="0"/>
                <a:ea typeface="Calibri" pitchFamily="34" charset="-122"/>
                <a:cs typeface="Calibri" pitchFamily="34" charset="-120"/>
              </a:rPr>
              <a:t>largest moving object ever built</a:t>
            </a:r>
            <a:r>
              <a:rPr lang="en-US" sz="2667" b="1" dirty="0">
                <a:solidFill>
                  <a:srgbClr val="7A9BB5"/>
                </a:solidFill>
                <a:latin typeface="Calibri" pitchFamily="34" charset="0"/>
                <a:ea typeface="Calibri" pitchFamily="34" charset="-122"/>
                <a:cs typeface="Calibri" pitchFamily="34" charset="-120"/>
              </a:rPr>
              <a:t>, requiring 3 million rivets and 26,000 tons of steel. Her double-bottom hull and </a:t>
            </a:r>
            <a:r>
              <a:rPr lang="en-US" sz="2667" b="1" dirty="0">
                <a:solidFill>
                  <a:srgbClr val="E8F0F7"/>
                </a:solidFill>
                <a:latin typeface="Calibri" pitchFamily="34" charset="0"/>
                <a:ea typeface="Calibri" pitchFamily="34" charset="-122"/>
                <a:cs typeface="Calibri" pitchFamily="34" charset="-120"/>
              </a:rPr>
              <a:t>16 watertight transverse bulkheads</a:t>
            </a:r>
            <a:r>
              <a:rPr lang="en-US" sz="2667" b="1" dirty="0">
                <a:solidFill>
                  <a:srgbClr val="7A9BB5"/>
                </a:solidFill>
                <a:latin typeface="Calibri" pitchFamily="34" charset="0"/>
                <a:ea typeface="Calibri" pitchFamily="34" charset="-122"/>
                <a:cs typeface="Calibri" pitchFamily="34" charset="-120"/>
              </a:rPr>
              <a:t> were considered state of the art.</a:t>
            </a:r>
            <a:endParaRPr lang="en-US" sz="2667" b="1" dirty="0"/>
          </a:p>
        </p:txBody>
      </p:sp>
    </p:spTree>
    <p:extLst>
      <p:ext uri="{BB962C8B-B14F-4D97-AF65-F5344CB8AC3E}">
        <p14:creationId xmlns:p14="http://schemas.microsoft.com/office/powerpoint/2010/main" val="589432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4" name="Text 2"/>
          <p:cNvSpPr/>
          <p:nvPr/>
        </p:nvSpPr>
        <p:spPr>
          <a:xfrm>
            <a:off x="546100" y="794941"/>
            <a:ext cx="3593707" cy="18455"/>
          </a:xfrm>
          <a:custGeom>
            <a:avLst/>
            <a:gdLst/>
            <a:ahLst/>
            <a:cxnLst/>
            <a:rect l="l" t="t" r="r" b="b"/>
            <a:pathLst>
              <a:path w="2695280" h="13841">
                <a:moveTo>
                  <a:pt x="71120" y="0"/>
                </a:moveTo>
                <a:lnTo>
                  <a:pt x="2624160" y="0"/>
                </a:lnTo>
                <a:lnTo>
                  <a:pt x="2639751" y="1730"/>
                </a:lnTo>
                <a:lnTo>
                  <a:pt x="2646073" y="3460"/>
                </a:lnTo>
                <a:lnTo>
                  <a:pt x="2650831" y="5190"/>
                </a:lnTo>
                <a:lnTo>
                  <a:pt x="2654762" y="6920"/>
                </a:lnTo>
                <a:lnTo>
                  <a:pt x="2658154" y="8651"/>
                </a:lnTo>
                <a:lnTo>
                  <a:pt x="2661157" y="10381"/>
                </a:lnTo>
                <a:lnTo>
                  <a:pt x="2663858" y="12111"/>
                </a:lnTo>
                <a:lnTo>
                  <a:pt x="2666316" y="13841"/>
                </a:lnTo>
                <a:lnTo>
                  <a:pt x="28964" y="13841"/>
                </a:lnTo>
                <a:lnTo>
                  <a:pt x="31421" y="12111"/>
                </a:lnTo>
                <a:lnTo>
                  <a:pt x="34123" y="10381"/>
                </a:lnTo>
                <a:lnTo>
                  <a:pt x="37125" y="8651"/>
                </a:lnTo>
                <a:lnTo>
                  <a:pt x="40518" y="6920"/>
                </a:lnTo>
                <a:lnTo>
                  <a:pt x="44449" y="5190"/>
                </a:lnTo>
                <a:lnTo>
                  <a:pt x="49206" y="3460"/>
                </a:lnTo>
                <a:lnTo>
                  <a:pt x="55528" y="1730"/>
                </a:lnTo>
                <a:close/>
              </a:path>
            </a:pathLst>
          </a:custGeom>
          <a:gradFill rotWithShape="1">
            <a:gsLst>
              <a:gs pos="0">
                <a:srgbClr val="D4A843">
                  <a:alpha val="60000"/>
                </a:srgbClr>
              </a:gs>
              <a:gs pos="100000">
                <a:srgbClr val="000000">
                  <a:alpha val="0"/>
                </a:srgbClr>
              </a:gs>
            </a:gsLst>
            <a:lin ang="0" scaled="1"/>
          </a:gradFill>
          <a:ln/>
        </p:spPr>
        <p:txBody>
          <a:bodyPr wrap="none" rtlCol="0" anchor="t"/>
          <a:lstStyle/>
          <a:p>
            <a:pPr defTabSz="1219170"/>
            <a:endParaRPr lang="en-US" sz="2400" dirty="0">
              <a:solidFill>
                <a:prstClr val="black"/>
              </a:solidFill>
              <a:latin typeface="Calibri" panose="020F0502020204030204"/>
            </a:endParaRPr>
          </a:p>
        </p:txBody>
      </p:sp>
      <p:sp>
        <p:nvSpPr>
          <p:cNvPr id="10" name="Text 8"/>
          <p:cNvSpPr/>
          <p:nvPr/>
        </p:nvSpPr>
        <p:spPr>
          <a:xfrm>
            <a:off x="533400" y="267493"/>
            <a:ext cx="38893" cy="362347"/>
          </a:xfrm>
          <a:prstGeom prst="roundRect">
            <a:avLst>
              <a:gd name="adj" fmla="val 47892"/>
            </a:avLst>
          </a:prstGeom>
          <a:gradFill rotWithShape="1">
            <a:gsLst>
              <a:gs pos="0">
                <a:srgbClr val="D4A843"/>
              </a:gs>
              <a:gs pos="100000">
                <a:srgbClr val="D4A843">
                  <a:alpha val="30000"/>
                </a:srgbClr>
              </a:gs>
            </a:gsLst>
            <a:lin ang="5400000" scaled="1"/>
          </a:gradFill>
          <a:ln/>
        </p:spPr>
        <p:txBody>
          <a:bodyPr wrap="none" rtlCol="0" anchor="t"/>
          <a:lstStyle/>
          <a:p>
            <a:pPr defTabSz="1219170"/>
            <a:endParaRPr lang="en-US" sz="2400" dirty="0">
              <a:solidFill>
                <a:prstClr val="black"/>
              </a:solidFill>
              <a:latin typeface="Calibri" panose="020F0502020204030204"/>
            </a:endParaRPr>
          </a:p>
        </p:txBody>
      </p:sp>
      <p:sp>
        <p:nvSpPr>
          <p:cNvPr id="11" name="Text 9"/>
          <p:cNvSpPr/>
          <p:nvPr/>
        </p:nvSpPr>
        <p:spPr>
          <a:xfrm>
            <a:off x="763589" y="322263"/>
            <a:ext cx="6645657" cy="307579"/>
          </a:xfrm>
          <a:prstGeom prst="rect">
            <a:avLst/>
          </a:prstGeom>
          <a:noFill/>
          <a:ln/>
        </p:spPr>
        <p:txBody>
          <a:bodyPr wrap="none" lIns="0" tIns="0" rIns="0" bIns="0" rtlCol="0" anchor="t"/>
          <a:lstStyle/>
          <a:p>
            <a:pPr defTabSz="1219170">
              <a:lnSpc>
                <a:spcPts val="2423"/>
              </a:lnSpc>
            </a:pPr>
            <a:r>
              <a:rPr lang="en-US" sz="3200" kern="0" spc="-27" dirty="0">
                <a:solidFill>
                  <a:srgbClr val="E8F0F7"/>
                </a:solidFill>
                <a:latin typeface="Cambria" pitchFamily="34" charset="0"/>
                <a:ea typeface="Cambria" pitchFamily="34" charset="-122"/>
                <a:cs typeface="Cambria" pitchFamily="34" charset="-120"/>
              </a:rPr>
              <a:t>A Ship Ahead of Her Time — </a:t>
            </a:r>
            <a:r>
              <a:rPr lang="en-US" sz="3200" b="1" kern="0" spc="-27" dirty="0">
                <a:solidFill>
                  <a:srgbClr val="D4A843"/>
                </a:solidFill>
                <a:latin typeface="Cambria" pitchFamily="34" charset="0"/>
                <a:ea typeface="Cambria" pitchFamily="34" charset="-122"/>
                <a:cs typeface="Cambria" pitchFamily="34" charset="-120"/>
              </a:rPr>
              <a:t>Technological Innovations</a:t>
            </a:r>
            <a:endParaRPr lang="en-US" sz="3200" dirty="0">
              <a:solidFill>
                <a:prstClr val="black"/>
              </a:solidFill>
              <a:latin typeface="Calibri" panose="020F0502020204030204"/>
            </a:endParaRPr>
          </a:p>
        </p:txBody>
      </p:sp>
      <p:sp>
        <p:nvSpPr>
          <p:cNvPr id="12" name="Text 10"/>
          <p:cNvSpPr/>
          <p:nvPr/>
        </p:nvSpPr>
        <p:spPr>
          <a:xfrm>
            <a:off x="7165776" y="543520"/>
            <a:ext cx="4492824" cy="10120"/>
          </a:xfrm>
          <a:prstGeom prst="rect">
            <a:avLst/>
          </a:prstGeom>
          <a:gradFill rotWithShape="1">
            <a:gsLst>
              <a:gs pos="0">
                <a:srgbClr val="D4A843">
                  <a:alpha val="35000"/>
                </a:srgbClr>
              </a:gs>
              <a:gs pos="100000">
                <a:srgbClr val="000000">
                  <a:alpha val="0"/>
                </a:srgbClr>
              </a:gs>
            </a:gsLst>
            <a:lin ang="0" scaled="1"/>
          </a:gradFill>
          <a:ln/>
        </p:spPr>
        <p:txBody>
          <a:bodyPr wrap="none" rtlCol="0" anchor="t"/>
          <a:lstStyle/>
          <a:p>
            <a:pPr defTabSz="1219170"/>
            <a:endParaRPr lang="en-US" sz="2400" dirty="0">
              <a:solidFill>
                <a:prstClr val="black"/>
              </a:solidFill>
              <a:latin typeface="Calibri" panose="020F0502020204030204"/>
            </a:endParaRPr>
          </a:p>
        </p:txBody>
      </p:sp>
      <p:pic>
        <p:nvPicPr>
          <p:cNvPr id="52" name="Picture 51">
            <a:extLst>
              <a:ext uri="{FF2B5EF4-FFF2-40B4-BE49-F238E27FC236}">
                <a16:creationId xmlns:a16="http://schemas.microsoft.com/office/drawing/2014/main" id="{9482A053-F7E1-2D54-1E9E-986AA3E04E40}"/>
              </a:ext>
            </a:extLst>
          </p:cNvPr>
          <p:cNvPicPr>
            <a:picLocks noChangeAspect="1"/>
          </p:cNvPicPr>
          <p:nvPr/>
        </p:nvPicPr>
        <p:blipFill>
          <a:blip r:embed="rId3"/>
          <a:stretch>
            <a:fillRect/>
          </a:stretch>
        </p:blipFill>
        <p:spPr>
          <a:xfrm>
            <a:off x="572294" y="1035214"/>
            <a:ext cx="11292543" cy="5500524"/>
          </a:xfrm>
          <a:prstGeom prst="rect">
            <a:avLst/>
          </a:prstGeom>
        </p:spPr>
      </p:pic>
      <p:graphicFrame>
        <p:nvGraphicFramePr>
          <p:cNvPr id="56" name="TextBox 53">
            <a:extLst>
              <a:ext uri="{FF2B5EF4-FFF2-40B4-BE49-F238E27FC236}">
                <a16:creationId xmlns:a16="http://schemas.microsoft.com/office/drawing/2014/main" id="{DC444EBE-AB25-42EB-4E92-AD4E7EAFAA81}"/>
              </a:ext>
            </a:extLst>
          </p:cNvPr>
          <p:cNvGraphicFramePr/>
          <p:nvPr/>
        </p:nvGraphicFramePr>
        <p:xfrm>
          <a:off x="763588" y="1349737"/>
          <a:ext cx="6096000" cy="40626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D20B7CFD-8015-B691-E0C0-110DFFA8C5FA}"/>
              </a:ext>
            </a:extLst>
          </p:cNvPr>
          <p:cNvPicPr>
            <a:picLocks noChangeAspect="1"/>
          </p:cNvPicPr>
          <p:nvPr/>
        </p:nvPicPr>
        <p:blipFill>
          <a:blip r:embed="rId9"/>
          <a:srcRect r="12971"/>
          <a:stretch>
            <a:fillRect/>
          </a:stretch>
        </p:blipFill>
        <p:spPr>
          <a:xfrm rot="5400000">
            <a:off x="7349719" y="1056509"/>
            <a:ext cx="4010045" cy="4607719"/>
          </a:xfrm>
          <a:prstGeom prst="rect">
            <a:avLst/>
          </a:prstGeom>
          <a:ln w="38100">
            <a:solidFill>
              <a:schemeClr val="bg1"/>
            </a:solidFill>
          </a:ln>
        </p:spPr>
      </p:pic>
    </p:spTree>
    <p:extLst>
      <p:ext uri="{BB962C8B-B14F-4D97-AF65-F5344CB8AC3E}">
        <p14:creationId xmlns:p14="http://schemas.microsoft.com/office/powerpoint/2010/main" val="1010262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3583DDCD-BD60-5D33-E3F4-D6321C1DA23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20DCF5D-46C0-7B01-4F83-4E6B79139496}"/>
              </a:ext>
            </a:extLst>
          </p:cNvPr>
          <p:cNvSpPr txBox="1"/>
          <p:nvPr/>
        </p:nvSpPr>
        <p:spPr>
          <a:xfrm>
            <a:off x="694944" y="384048"/>
            <a:ext cx="10515600" cy="646331"/>
          </a:xfrm>
          <a:prstGeom prst="rect">
            <a:avLst/>
          </a:prstGeom>
          <a:noFill/>
        </p:spPr>
        <p:txBody>
          <a:bodyPr wrap="square" rtlCol="0">
            <a:spAutoFit/>
          </a:bodyPr>
          <a:lstStyle/>
          <a:p>
            <a:r>
              <a:rPr lang="en-US" sz="3600" b="1" dirty="0">
                <a:solidFill>
                  <a:schemeClr val="bg1"/>
                </a:solidFill>
              </a:rPr>
              <a:t>Before the Sinking of the Titanic</a:t>
            </a:r>
          </a:p>
        </p:txBody>
      </p:sp>
      <p:sp>
        <p:nvSpPr>
          <p:cNvPr id="4" name="TextBox 3">
            <a:extLst>
              <a:ext uri="{FF2B5EF4-FFF2-40B4-BE49-F238E27FC236}">
                <a16:creationId xmlns:a16="http://schemas.microsoft.com/office/drawing/2014/main" id="{23F758F2-43AD-ACCF-4732-A1E95AE87C51}"/>
              </a:ext>
            </a:extLst>
          </p:cNvPr>
          <p:cNvSpPr txBox="1"/>
          <p:nvPr/>
        </p:nvSpPr>
        <p:spPr>
          <a:xfrm>
            <a:off x="804672" y="1508760"/>
            <a:ext cx="10405872" cy="4893647"/>
          </a:xfrm>
          <a:prstGeom prst="rect">
            <a:avLst/>
          </a:prstGeom>
          <a:noFill/>
        </p:spPr>
        <p:txBody>
          <a:bodyPr wrap="square" rtlCol="0">
            <a:spAutoFit/>
          </a:bodyPr>
          <a:lstStyle/>
          <a:p>
            <a:r>
              <a:rPr lang="en-US" sz="2400" dirty="0">
                <a:solidFill>
                  <a:schemeClr val="bg1"/>
                </a:solidFill>
              </a:rPr>
              <a:t>Eight people died during the ship's construction. According to National Geographic, eight men died during the construction of the ship, but only five of their names are known: </a:t>
            </a:r>
          </a:p>
          <a:p>
            <a:endParaRPr lang="en-US" sz="2400" dirty="0">
              <a:solidFill>
                <a:schemeClr val="bg1"/>
              </a:solidFill>
            </a:endParaRPr>
          </a:p>
          <a:p>
            <a:pPr marL="342900" indent="-342900">
              <a:buFont typeface="Arial" panose="020B0604020202020204" pitchFamily="34" charset="0"/>
              <a:buChar char="•"/>
            </a:pPr>
            <a:r>
              <a:rPr lang="en-US" sz="2400" dirty="0">
                <a:solidFill>
                  <a:schemeClr val="bg1"/>
                </a:solidFill>
              </a:rPr>
              <a:t>Samuel Scott, </a:t>
            </a:r>
          </a:p>
          <a:p>
            <a:pPr marL="342900" indent="-342900">
              <a:buFont typeface="Arial" panose="020B0604020202020204" pitchFamily="34" charset="0"/>
              <a:buChar char="•"/>
            </a:pPr>
            <a:r>
              <a:rPr lang="en-US" sz="2400" dirty="0">
                <a:solidFill>
                  <a:schemeClr val="bg1"/>
                </a:solidFill>
              </a:rPr>
              <a:t>John Kelly, </a:t>
            </a:r>
          </a:p>
          <a:p>
            <a:pPr marL="342900" indent="-342900">
              <a:buFont typeface="Arial" panose="020B0604020202020204" pitchFamily="34" charset="0"/>
              <a:buChar char="•"/>
            </a:pPr>
            <a:r>
              <a:rPr lang="en-US" sz="2400" dirty="0">
                <a:solidFill>
                  <a:schemeClr val="bg1"/>
                </a:solidFill>
              </a:rPr>
              <a:t>William Clarke, </a:t>
            </a:r>
          </a:p>
          <a:p>
            <a:pPr marL="342900" indent="-342900">
              <a:buFont typeface="Arial" panose="020B0604020202020204" pitchFamily="34" charset="0"/>
              <a:buChar char="•"/>
            </a:pPr>
            <a:r>
              <a:rPr lang="en-US" sz="2400" dirty="0">
                <a:solidFill>
                  <a:schemeClr val="bg1"/>
                </a:solidFill>
              </a:rPr>
              <a:t>James Dobbin, and</a:t>
            </a:r>
          </a:p>
          <a:p>
            <a:pPr marL="342900" indent="-342900">
              <a:buFont typeface="Arial" panose="020B0604020202020204" pitchFamily="34" charset="0"/>
              <a:buChar char="•"/>
            </a:pPr>
            <a:r>
              <a:rPr lang="en-US" sz="2400" dirty="0">
                <a:solidFill>
                  <a:schemeClr val="bg1"/>
                </a:solidFill>
              </a:rPr>
              <a:t>Robert Murphy. </a:t>
            </a:r>
          </a:p>
          <a:p>
            <a:pPr marL="342900" indent="-342900">
              <a:buFont typeface="Arial" panose="020B0604020202020204" pitchFamily="34" charset="0"/>
              <a:buChar char="•"/>
            </a:pPr>
            <a:endParaRPr lang="en-US" sz="2400" dirty="0">
              <a:solidFill>
                <a:schemeClr val="bg1"/>
              </a:solidFill>
            </a:endParaRPr>
          </a:p>
          <a:p>
            <a:r>
              <a:rPr lang="en-US" sz="2400" dirty="0">
                <a:solidFill>
                  <a:schemeClr val="bg1"/>
                </a:solidFill>
              </a:rPr>
              <a:t>There were 254 recorded “accidents” </a:t>
            </a:r>
          </a:p>
          <a:p>
            <a:r>
              <a:rPr lang="en-US" sz="2400" dirty="0">
                <a:solidFill>
                  <a:schemeClr val="bg1"/>
                </a:solidFill>
              </a:rPr>
              <a:t>During the construction of the Titanic</a:t>
            </a:r>
          </a:p>
          <a:p>
            <a:endParaRPr lang="en-US" sz="2400" dirty="0">
              <a:solidFill>
                <a:schemeClr val="bg1"/>
              </a:solidFill>
            </a:endParaRPr>
          </a:p>
        </p:txBody>
      </p:sp>
      <p:pic>
        <p:nvPicPr>
          <p:cNvPr id="7" name="Picture 6">
            <a:extLst>
              <a:ext uri="{FF2B5EF4-FFF2-40B4-BE49-F238E27FC236}">
                <a16:creationId xmlns:a16="http://schemas.microsoft.com/office/drawing/2014/main" id="{DF06E5D1-E37C-A381-AAFF-E7653B37548B}"/>
              </a:ext>
            </a:extLst>
          </p:cNvPr>
          <p:cNvPicPr>
            <a:picLocks noChangeAspect="1"/>
          </p:cNvPicPr>
          <p:nvPr/>
        </p:nvPicPr>
        <p:blipFill>
          <a:blip r:embed="rId3"/>
          <a:stretch>
            <a:fillRect/>
          </a:stretch>
        </p:blipFill>
        <p:spPr>
          <a:xfrm rot="5400000">
            <a:off x="6342888" y="2340864"/>
            <a:ext cx="4306824" cy="4306824"/>
          </a:xfrm>
          <a:prstGeom prst="rect">
            <a:avLst/>
          </a:prstGeom>
          <a:ln w="38100">
            <a:solidFill>
              <a:srgbClr val="FFC000"/>
            </a:solidFill>
          </a:ln>
        </p:spPr>
      </p:pic>
    </p:spTree>
    <p:extLst>
      <p:ext uri="{BB962C8B-B14F-4D97-AF65-F5344CB8AC3E}">
        <p14:creationId xmlns:p14="http://schemas.microsoft.com/office/powerpoint/2010/main" val="1729680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C157656D-E56D-6F73-7B09-21351F76F2E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2CE8128-A7B1-EE37-9B1C-8B006FFEC3B1}"/>
              </a:ext>
            </a:extLst>
          </p:cNvPr>
          <p:cNvSpPr txBox="1"/>
          <p:nvPr/>
        </p:nvSpPr>
        <p:spPr>
          <a:xfrm>
            <a:off x="1021788" y="182078"/>
            <a:ext cx="9814560" cy="830997"/>
          </a:xfrm>
          <a:prstGeom prst="rect">
            <a:avLst/>
          </a:prstGeom>
          <a:noFill/>
        </p:spPr>
        <p:txBody>
          <a:bodyPr wrap="square" rtlCol="0">
            <a:spAutoFit/>
          </a:bodyPr>
          <a:lstStyle/>
          <a:p>
            <a:pPr defTabSz="1219170"/>
            <a:r>
              <a:rPr lang="en-US" sz="4800" b="1" dirty="0">
                <a:solidFill>
                  <a:prstClr val="white"/>
                </a:solidFill>
                <a:latin typeface="Calibri" panose="020F0502020204030204"/>
              </a:rPr>
              <a:t>Impact – The Collison Sequence</a:t>
            </a:r>
          </a:p>
        </p:txBody>
      </p:sp>
      <p:sp>
        <p:nvSpPr>
          <p:cNvPr id="4" name="Rectangle: Rounded Corners 3">
            <a:extLst>
              <a:ext uri="{FF2B5EF4-FFF2-40B4-BE49-F238E27FC236}">
                <a16:creationId xmlns:a16="http://schemas.microsoft.com/office/drawing/2014/main" id="{DB654452-2474-CE43-971D-F787CA2B4C44}"/>
              </a:ext>
            </a:extLst>
          </p:cNvPr>
          <p:cNvSpPr/>
          <p:nvPr/>
        </p:nvSpPr>
        <p:spPr>
          <a:xfrm>
            <a:off x="446742" y="1100080"/>
            <a:ext cx="4631964" cy="2720599"/>
          </a:xfrm>
          <a:prstGeom prst="roundRect">
            <a:avLst/>
          </a:prstGeom>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C000"/>
                </a:solidFill>
              </a:rPr>
              <a:t>11:39 PM Iceberg Spotted.  </a:t>
            </a:r>
            <a:r>
              <a:rPr lang="en-US" sz="2400" dirty="0"/>
              <a:t>Lookout  rings the crow’s nest bell three times and phones the bridge.  Officer Murdoch orders a hard-a-starboard and full astern on all engines </a:t>
            </a:r>
          </a:p>
        </p:txBody>
      </p:sp>
      <p:sp>
        <p:nvSpPr>
          <p:cNvPr id="11" name="Rectangle: Rounded Corners 10">
            <a:extLst>
              <a:ext uri="{FF2B5EF4-FFF2-40B4-BE49-F238E27FC236}">
                <a16:creationId xmlns:a16="http://schemas.microsoft.com/office/drawing/2014/main" id="{2CF66378-19EE-B6EE-E57F-A01F92D64049}"/>
              </a:ext>
            </a:extLst>
          </p:cNvPr>
          <p:cNvSpPr/>
          <p:nvPr/>
        </p:nvSpPr>
        <p:spPr>
          <a:xfrm>
            <a:off x="6446624" y="1085059"/>
            <a:ext cx="4631964" cy="2720599"/>
          </a:xfrm>
          <a:prstGeom prst="roundRect">
            <a:avLst/>
          </a:prstGeom>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C000"/>
                </a:solidFill>
              </a:rPr>
              <a:t>No time to react!  </a:t>
            </a:r>
            <a:r>
              <a:rPr lang="en-US" sz="2400" dirty="0"/>
              <a:t>Steam-powered tiller needed up to 30 seconds to answer.  Reversing engines killed rudder authority – the worst possible combination</a:t>
            </a:r>
          </a:p>
        </p:txBody>
      </p:sp>
      <p:sp>
        <p:nvSpPr>
          <p:cNvPr id="12" name="Rectangle: Rounded Corners 11">
            <a:extLst>
              <a:ext uri="{FF2B5EF4-FFF2-40B4-BE49-F238E27FC236}">
                <a16:creationId xmlns:a16="http://schemas.microsoft.com/office/drawing/2014/main" id="{CF58BDD2-63AB-0647-83E6-E8479DECC693}"/>
              </a:ext>
            </a:extLst>
          </p:cNvPr>
          <p:cNvSpPr/>
          <p:nvPr/>
        </p:nvSpPr>
        <p:spPr>
          <a:xfrm>
            <a:off x="372291" y="4128665"/>
            <a:ext cx="4780866" cy="2536166"/>
          </a:xfrm>
          <a:prstGeom prst="roundRect">
            <a:avLst/>
          </a:prstGeom>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Glancing Blow.  The bow swings to port but cannot clear.  An underwater ice spur scrapes ~300 feet along the starboard hull</a:t>
            </a:r>
          </a:p>
        </p:txBody>
      </p:sp>
      <p:sp>
        <p:nvSpPr>
          <p:cNvPr id="14" name="Rectangle: Rounded Corners 13">
            <a:extLst>
              <a:ext uri="{FF2B5EF4-FFF2-40B4-BE49-F238E27FC236}">
                <a16:creationId xmlns:a16="http://schemas.microsoft.com/office/drawing/2014/main" id="{9494C905-5CB2-7001-2F02-4758456F0BE3}"/>
              </a:ext>
            </a:extLst>
          </p:cNvPr>
          <p:cNvSpPr/>
          <p:nvPr/>
        </p:nvSpPr>
        <p:spPr>
          <a:xfrm>
            <a:off x="6464096" y="4088522"/>
            <a:ext cx="4712551" cy="2616452"/>
          </a:xfrm>
          <a:prstGeom prst="roundRect">
            <a:avLst/>
          </a:prstGeom>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Six Compartments Breached.  Compartments 1-6 buckle open ~12 sq ft total breach.  Designed to survive 4  - 6 is fatal.</a:t>
            </a:r>
          </a:p>
          <a:p>
            <a:pPr algn="ctr"/>
            <a:endParaRPr lang="en-US" sz="2400" dirty="0"/>
          </a:p>
          <a:p>
            <a:pPr algn="ctr"/>
            <a:r>
              <a:rPr lang="en-US" sz="2400" dirty="0"/>
              <a:t>Flooding rate 400 ton per minute</a:t>
            </a:r>
          </a:p>
        </p:txBody>
      </p:sp>
    </p:spTree>
    <p:extLst>
      <p:ext uri="{BB962C8B-B14F-4D97-AF65-F5344CB8AC3E}">
        <p14:creationId xmlns:p14="http://schemas.microsoft.com/office/powerpoint/2010/main" val="171195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74E7B96E-F46D-A57A-1692-7066A16947F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89E63D8-6B08-F5F3-19F8-A670A5A24FF7}"/>
              </a:ext>
            </a:extLst>
          </p:cNvPr>
          <p:cNvSpPr txBox="1"/>
          <p:nvPr/>
        </p:nvSpPr>
        <p:spPr>
          <a:xfrm>
            <a:off x="1027612" y="263292"/>
            <a:ext cx="9814560" cy="748988"/>
          </a:xfrm>
          <a:prstGeom prst="rect">
            <a:avLst/>
          </a:prstGeom>
          <a:noFill/>
        </p:spPr>
        <p:txBody>
          <a:bodyPr wrap="square" rtlCol="0">
            <a:spAutoFit/>
          </a:bodyPr>
          <a:lstStyle/>
          <a:p>
            <a:pPr defTabSz="1219170"/>
            <a:r>
              <a:rPr lang="en-US" sz="4267" dirty="0">
                <a:solidFill>
                  <a:prstClr val="white"/>
                </a:solidFill>
                <a:latin typeface="Calibri" panose="020F0502020204030204"/>
              </a:rPr>
              <a:t>Fate Sealed</a:t>
            </a:r>
          </a:p>
        </p:txBody>
      </p:sp>
      <p:sp>
        <p:nvSpPr>
          <p:cNvPr id="3" name="Rectangle: Rounded Corners 2">
            <a:extLst>
              <a:ext uri="{FF2B5EF4-FFF2-40B4-BE49-F238E27FC236}">
                <a16:creationId xmlns:a16="http://schemas.microsoft.com/office/drawing/2014/main" id="{75684ED5-803A-801A-B158-A8BC94CDF824}"/>
              </a:ext>
            </a:extLst>
          </p:cNvPr>
          <p:cNvSpPr/>
          <p:nvPr/>
        </p:nvSpPr>
        <p:spPr>
          <a:xfrm>
            <a:off x="1027612" y="1080963"/>
            <a:ext cx="9673087" cy="1241613"/>
          </a:xfrm>
          <a:prstGeom prst="roundRect">
            <a:avLst/>
          </a:prstGeom>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The Captain is told the ship has 1 to 1.5 hours.  She fights for 2 hours and 40 minutes.  Enough time to evacuate, but not enough lifeboats</a:t>
            </a:r>
          </a:p>
        </p:txBody>
      </p:sp>
      <p:pic>
        <p:nvPicPr>
          <p:cNvPr id="5" name="Picture 4">
            <a:extLst>
              <a:ext uri="{FF2B5EF4-FFF2-40B4-BE49-F238E27FC236}">
                <a16:creationId xmlns:a16="http://schemas.microsoft.com/office/drawing/2014/main" id="{87C7D361-E55F-9E71-0572-06DBEB347ECA}"/>
              </a:ext>
            </a:extLst>
          </p:cNvPr>
          <p:cNvPicPr>
            <a:picLocks noChangeAspect="1"/>
          </p:cNvPicPr>
          <p:nvPr/>
        </p:nvPicPr>
        <p:blipFill>
          <a:blip r:embed="rId3"/>
          <a:stretch>
            <a:fillRect/>
          </a:stretch>
        </p:blipFill>
        <p:spPr>
          <a:xfrm>
            <a:off x="3319272" y="2506464"/>
            <a:ext cx="4949636" cy="3324383"/>
          </a:xfrm>
          <a:prstGeom prst="rect">
            <a:avLst/>
          </a:prstGeom>
          <a:ln w="57150">
            <a:solidFill>
              <a:schemeClr val="accent4"/>
            </a:solidFill>
          </a:ln>
        </p:spPr>
      </p:pic>
      <p:sp>
        <p:nvSpPr>
          <p:cNvPr id="7" name="TextBox 6">
            <a:extLst>
              <a:ext uri="{FF2B5EF4-FFF2-40B4-BE49-F238E27FC236}">
                <a16:creationId xmlns:a16="http://schemas.microsoft.com/office/drawing/2014/main" id="{815687A3-A557-4206-9464-39B139DA90DD}"/>
              </a:ext>
            </a:extLst>
          </p:cNvPr>
          <p:cNvSpPr txBox="1"/>
          <p:nvPr/>
        </p:nvSpPr>
        <p:spPr>
          <a:xfrm>
            <a:off x="1115568" y="5948377"/>
            <a:ext cx="10424160" cy="830997"/>
          </a:xfrm>
          <a:prstGeom prst="rect">
            <a:avLst/>
          </a:prstGeom>
          <a:noFill/>
        </p:spPr>
        <p:txBody>
          <a:bodyPr wrap="square">
            <a:spAutoFit/>
          </a:bodyPr>
          <a:lstStyle/>
          <a:p>
            <a:r>
              <a:rPr lang="en-US" sz="2400" dirty="0">
                <a:solidFill>
                  <a:schemeClr val="bg1"/>
                </a:solidFill>
              </a:rPr>
              <a:t>The</a:t>
            </a:r>
            <a:r>
              <a:rPr lang="en-US" sz="2400" dirty="0"/>
              <a:t> </a:t>
            </a:r>
            <a:r>
              <a:rPr lang="en-US" sz="2400" dirty="0">
                <a:solidFill>
                  <a:schemeClr val="bg1"/>
                </a:solidFill>
              </a:rPr>
              <a:t>ocean water temperature at the surface during the sinking of the Titanic was approximately 28 degrees Fahrenheit.</a:t>
            </a:r>
          </a:p>
        </p:txBody>
      </p:sp>
    </p:spTree>
    <p:extLst>
      <p:ext uri="{BB962C8B-B14F-4D97-AF65-F5344CB8AC3E}">
        <p14:creationId xmlns:p14="http://schemas.microsoft.com/office/powerpoint/2010/main" val="2647468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9F564466-3D29-A04B-96F6-12AD552AC4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376A94F-C26B-56CB-CE4D-25F74B6C489C}"/>
              </a:ext>
            </a:extLst>
          </p:cNvPr>
          <p:cNvSpPr txBox="1"/>
          <p:nvPr/>
        </p:nvSpPr>
        <p:spPr>
          <a:xfrm>
            <a:off x="1126236" y="155448"/>
            <a:ext cx="9939528" cy="1323439"/>
          </a:xfrm>
          <a:prstGeom prst="rect">
            <a:avLst/>
          </a:prstGeom>
          <a:noFill/>
        </p:spPr>
        <p:txBody>
          <a:bodyPr wrap="square" rtlCol="0">
            <a:spAutoFit/>
          </a:bodyPr>
          <a:lstStyle/>
          <a:p>
            <a:r>
              <a:rPr lang="en-US" sz="4000" dirty="0">
                <a:solidFill>
                  <a:schemeClr val="bg1"/>
                </a:solidFill>
              </a:rPr>
              <a:t>Titanic Evacuation Timeline:  From Collison to Final Plunge</a:t>
            </a:r>
          </a:p>
        </p:txBody>
      </p:sp>
      <p:graphicFrame>
        <p:nvGraphicFramePr>
          <p:cNvPr id="13" name="TextBox 3">
            <a:extLst>
              <a:ext uri="{FF2B5EF4-FFF2-40B4-BE49-F238E27FC236}">
                <a16:creationId xmlns:a16="http://schemas.microsoft.com/office/drawing/2014/main" id="{6AD2715F-2837-38E2-1FE5-D386DA3AD785}"/>
              </a:ext>
            </a:extLst>
          </p:cNvPr>
          <p:cNvGraphicFramePr/>
          <p:nvPr>
            <p:extLst>
              <p:ext uri="{D42A27DB-BD31-4B8C-83A1-F6EECF244321}">
                <p14:modId xmlns:p14="http://schemas.microsoft.com/office/powerpoint/2010/main" val="2397828875"/>
              </p:ext>
            </p:extLst>
          </p:nvPr>
        </p:nvGraphicFramePr>
        <p:xfrm>
          <a:off x="1126236" y="1426464"/>
          <a:ext cx="10012680" cy="40050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6548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05F5FFFE-5A2F-6039-8CA1-67F10DA2917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8DBBA5A-9CCB-B1DD-29A1-4523A9FFAD3F}"/>
              </a:ext>
            </a:extLst>
          </p:cNvPr>
          <p:cNvPicPr>
            <a:picLocks noChangeAspect="1"/>
          </p:cNvPicPr>
          <p:nvPr/>
        </p:nvPicPr>
        <p:blipFill>
          <a:blip r:embed="rId3"/>
          <a:stretch>
            <a:fillRect/>
          </a:stretch>
        </p:blipFill>
        <p:spPr>
          <a:xfrm>
            <a:off x="950975" y="0"/>
            <a:ext cx="10290049" cy="6858000"/>
          </a:xfrm>
          <a:prstGeom prst="rect">
            <a:avLst/>
          </a:prstGeom>
        </p:spPr>
      </p:pic>
    </p:spTree>
    <p:extLst>
      <p:ext uri="{BB962C8B-B14F-4D97-AF65-F5344CB8AC3E}">
        <p14:creationId xmlns:p14="http://schemas.microsoft.com/office/powerpoint/2010/main" val="4028358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9D1701C1-70AE-C27C-B703-7A6D7F47BD3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906EEF-1E98-F8B3-117B-201F61D91A06}"/>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4249642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3583DDCD-BD60-5D33-E3F4-D6321C1DA23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99598E3-A6B0-8947-038C-57F8CD6E5113}"/>
              </a:ext>
            </a:extLst>
          </p:cNvPr>
          <p:cNvSpPr txBox="1"/>
          <p:nvPr/>
        </p:nvSpPr>
        <p:spPr>
          <a:xfrm>
            <a:off x="605028" y="254246"/>
            <a:ext cx="10981944" cy="646331"/>
          </a:xfrm>
          <a:prstGeom prst="rect">
            <a:avLst/>
          </a:prstGeom>
          <a:noFill/>
        </p:spPr>
        <p:txBody>
          <a:bodyPr wrap="square">
            <a:spAutoFit/>
          </a:bodyPr>
          <a:lstStyle/>
          <a:p>
            <a:r>
              <a:rPr lang="en-US" sz="3600" dirty="0">
                <a:solidFill>
                  <a:schemeClr val="bg1"/>
                </a:solidFill>
              </a:rPr>
              <a:t>Why Bulkhead Design Contributed Directly to Sinking</a:t>
            </a:r>
          </a:p>
        </p:txBody>
      </p:sp>
      <p:sp>
        <p:nvSpPr>
          <p:cNvPr id="7" name="TextBox 6">
            <a:extLst>
              <a:ext uri="{FF2B5EF4-FFF2-40B4-BE49-F238E27FC236}">
                <a16:creationId xmlns:a16="http://schemas.microsoft.com/office/drawing/2014/main" id="{BE463A58-92EC-8EDE-D4C6-51A9ECBD21FF}"/>
              </a:ext>
            </a:extLst>
          </p:cNvPr>
          <p:cNvSpPr txBox="1"/>
          <p:nvPr/>
        </p:nvSpPr>
        <p:spPr>
          <a:xfrm>
            <a:off x="605028" y="1035040"/>
            <a:ext cx="10901172" cy="4893647"/>
          </a:xfrm>
          <a:prstGeom prst="rect">
            <a:avLst/>
          </a:prstGeom>
          <a:noFill/>
        </p:spPr>
        <p:txBody>
          <a:bodyPr wrap="square">
            <a:spAutoFit/>
          </a:bodyPr>
          <a:lstStyle/>
          <a:p>
            <a:pPr marL="342900" indent="-342900">
              <a:buFont typeface="Arial" panose="020B0604020202020204" pitchFamily="34" charset="0"/>
              <a:buChar char="•"/>
            </a:pPr>
            <a:r>
              <a:rPr lang="en-US" sz="2400" dirty="0">
                <a:solidFill>
                  <a:schemeClr val="bg1"/>
                </a:solidFill>
              </a:rPr>
              <a:t>The iceberg opened six compartments → more than the ship could survive.</a:t>
            </a:r>
          </a:p>
          <a:p>
            <a:pPr marL="342900" indent="-342900">
              <a:buFont typeface="Arial" panose="020B0604020202020204" pitchFamily="34" charset="0"/>
              <a:buChar char="•"/>
            </a:pPr>
            <a:endParaRPr lang="en-US" sz="2400" dirty="0">
              <a:solidFill>
                <a:schemeClr val="bg1"/>
              </a:solidFill>
            </a:endParaRPr>
          </a:p>
          <a:p>
            <a:pPr marL="342900" indent="-342900">
              <a:buFont typeface="Arial" panose="020B0604020202020204" pitchFamily="34" charset="0"/>
              <a:buChar char="•"/>
            </a:pPr>
            <a:r>
              <a:rPr lang="en-US" sz="2400" dirty="0">
                <a:solidFill>
                  <a:schemeClr val="bg1"/>
                </a:solidFill>
              </a:rPr>
              <a:t>The bow sank low enough that water spilled over bulkhead tops.</a:t>
            </a:r>
          </a:p>
          <a:p>
            <a:pPr marL="342900" indent="-342900">
              <a:buFont typeface="Arial" panose="020B0604020202020204" pitchFamily="34" charset="0"/>
              <a:buChar char="•"/>
            </a:pPr>
            <a:endParaRPr lang="en-US" sz="2400" dirty="0">
              <a:solidFill>
                <a:schemeClr val="bg1"/>
              </a:solidFill>
            </a:endParaRPr>
          </a:p>
          <a:p>
            <a:pPr marL="342900" indent="-342900">
              <a:buFont typeface="Arial" panose="020B0604020202020204" pitchFamily="34" charset="0"/>
              <a:buChar char="•"/>
            </a:pPr>
            <a:r>
              <a:rPr lang="en-US" sz="2400" dirty="0">
                <a:solidFill>
                  <a:schemeClr val="bg1"/>
                </a:solidFill>
              </a:rPr>
              <a:t>Flooding progressed aft in a domino effect, overwhelming each compartment</a:t>
            </a:r>
          </a:p>
          <a:p>
            <a:r>
              <a:rPr lang="en-US" sz="2400" dirty="0">
                <a:solidFill>
                  <a:schemeClr val="bg1"/>
                </a:solidFill>
              </a:rPr>
              <a:t>     in turn.</a:t>
            </a:r>
          </a:p>
          <a:p>
            <a:pPr marL="342900" indent="-342900">
              <a:buFont typeface="Arial" panose="020B0604020202020204" pitchFamily="34" charset="0"/>
              <a:buChar char="•"/>
            </a:pPr>
            <a:endParaRPr lang="en-US" sz="2400" dirty="0">
              <a:solidFill>
                <a:schemeClr val="bg1"/>
              </a:solidFill>
            </a:endParaRPr>
          </a:p>
          <a:p>
            <a:pPr marL="342900" indent="-342900">
              <a:buFont typeface="Arial" panose="020B0604020202020204" pitchFamily="34" charset="0"/>
              <a:buChar char="•"/>
            </a:pPr>
            <a:r>
              <a:rPr lang="en-US" sz="2400" dirty="0">
                <a:solidFill>
                  <a:schemeClr val="bg1"/>
                </a:solidFill>
              </a:rPr>
              <a:t>Once progressive flooding began, no pumps or countermeasures could stop it. </a:t>
            </a:r>
          </a:p>
          <a:p>
            <a:endParaRPr lang="en-US" sz="2400" dirty="0">
              <a:solidFill>
                <a:schemeClr val="bg1"/>
              </a:solidFill>
            </a:endParaRPr>
          </a:p>
          <a:p>
            <a:pPr marL="342900" indent="-342900">
              <a:buFont typeface="Arial" panose="020B0604020202020204" pitchFamily="34" charset="0"/>
              <a:buChar char="•"/>
            </a:pPr>
            <a:r>
              <a:rPr lang="en-US" sz="2400" dirty="0">
                <a:solidFill>
                  <a:schemeClr val="bg1"/>
                </a:solidFill>
              </a:rPr>
              <a:t>Titanic’s subdivision provided delay, </a:t>
            </a:r>
          </a:p>
          <a:p>
            <a:r>
              <a:rPr lang="en-US" sz="2400" dirty="0">
                <a:solidFill>
                  <a:schemeClr val="bg1"/>
                </a:solidFill>
              </a:rPr>
              <a:t>     not containment. The bulkheads slowed </a:t>
            </a:r>
          </a:p>
          <a:p>
            <a:r>
              <a:rPr lang="en-US" sz="2400" dirty="0">
                <a:solidFill>
                  <a:schemeClr val="bg1"/>
                </a:solidFill>
              </a:rPr>
              <a:t>     the sinking but could not prevent it once</a:t>
            </a:r>
          </a:p>
          <a:p>
            <a:r>
              <a:rPr lang="en-US" sz="2400" dirty="0">
                <a:solidFill>
                  <a:schemeClr val="bg1"/>
                </a:solidFill>
              </a:rPr>
              <a:t>     overtopping began.</a:t>
            </a:r>
            <a:r>
              <a:rPr lang="en-US" sz="2400" dirty="0"/>
              <a:t>.</a:t>
            </a:r>
          </a:p>
        </p:txBody>
      </p:sp>
      <p:pic>
        <p:nvPicPr>
          <p:cNvPr id="11" name="Picture 10">
            <a:extLst>
              <a:ext uri="{FF2B5EF4-FFF2-40B4-BE49-F238E27FC236}">
                <a16:creationId xmlns:a16="http://schemas.microsoft.com/office/drawing/2014/main" id="{7F22B128-0F47-6D33-FD4B-CFC856A66E58}"/>
              </a:ext>
            </a:extLst>
          </p:cNvPr>
          <p:cNvPicPr>
            <a:picLocks noChangeAspect="1"/>
          </p:cNvPicPr>
          <p:nvPr/>
        </p:nvPicPr>
        <p:blipFill>
          <a:blip r:embed="rId3"/>
          <a:stretch>
            <a:fillRect/>
          </a:stretch>
        </p:blipFill>
        <p:spPr>
          <a:xfrm>
            <a:off x="6428422" y="4121608"/>
            <a:ext cx="5390031" cy="2482146"/>
          </a:xfrm>
          <a:prstGeom prst="rect">
            <a:avLst/>
          </a:prstGeom>
          <a:ln w="57150">
            <a:solidFill>
              <a:srgbClr val="FFC000"/>
            </a:solidFill>
          </a:ln>
        </p:spPr>
      </p:pic>
    </p:spTree>
    <p:extLst>
      <p:ext uri="{BB962C8B-B14F-4D97-AF65-F5344CB8AC3E}">
        <p14:creationId xmlns:p14="http://schemas.microsoft.com/office/powerpoint/2010/main" val="1943716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28C3F2E7-20D1-C256-FD8A-C22B52DAA25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7D4705F-C4B9-D5C1-1635-EF4E26063559}"/>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315260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D8EC7E2A-CB8B-B114-2037-A19A1B95FC1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F0B0FA4-D644-F836-8038-136B111D1517}"/>
              </a:ext>
            </a:extLst>
          </p:cNvPr>
          <p:cNvSpPr txBox="1"/>
          <p:nvPr/>
        </p:nvSpPr>
        <p:spPr>
          <a:xfrm>
            <a:off x="1757934" y="5785027"/>
            <a:ext cx="8995410" cy="461665"/>
          </a:xfrm>
          <a:prstGeom prst="rect">
            <a:avLst/>
          </a:prstGeom>
          <a:noFill/>
        </p:spPr>
        <p:txBody>
          <a:bodyPr wrap="square">
            <a:spAutoFit/>
          </a:bodyPr>
          <a:lstStyle/>
          <a:p>
            <a:r>
              <a:rPr lang="en-US" sz="2400" dirty="0">
                <a:solidFill>
                  <a:schemeClr val="bg1"/>
                </a:solidFill>
              </a:rPr>
              <a:t>https://blog.thinkreliability.com/the-sinking-of-the-titanic-cause-map</a:t>
            </a:r>
          </a:p>
        </p:txBody>
      </p:sp>
      <p:pic>
        <p:nvPicPr>
          <p:cNvPr id="6" name="Picture 5">
            <a:extLst>
              <a:ext uri="{FF2B5EF4-FFF2-40B4-BE49-F238E27FC236}">
                <a16:creationId xmlns:a16="http://schemas.microsoft.com/office/drawing/2014/main" id="{D19B40BB-42E2-B685-FB8A-2D0B265B8355}"/>
              </a:ext>
            </a:extLst>
          </p:cNvPr>
          <p:cNvPicPr>
            <a:picLocks noChangeAspect="1"/>
          </p:cNvPicPr>
          <p:nvPr/>
        </p:nvPicPr>
        <p:blipFill>
          <a:blip r:embed="rId3"/>
          <a:stretch>
            <a:fillRect/>
          </a:stretch>
        </p:blipFill>
        <p:spPr>
          <a:xfrm>
            <a:off x="2352195" y="611308"/>
            <a:ext cx="7487609" cy="4957314"/>
          </a:xfrm>
          <a:prstGeom prst="rect">
            <a:avLst/>
          </a:prstGeom>
          <a:ln w="57150">
            <a:solidFill>
              <a:schemeClr val="accent4"/>
            </a:solidFill>
          </a:ln>
        </p:spPr>
      </p:pic>
    </p:spTree>
    <p:extLst>
      <p:ext uri="{BB962C8B-B14F-4D97-AF65-F5344CB8AC3E}">
        <p14:creationId xmlns:p14="http://schemas.microsoft.com/office/powerpoint/2010/main" val="4217343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17A4AA42-4B86-630C-0FC5-4D076680E56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F23B224-F453-BA87-F1C4-C8901FBA64E7}"/>
              </a:ext>
            </a:extLst>
          </p:cNvPr>
          <p:cNvSpPr/>
          <p:nvPr/>
        </p:nvSpPr>
        <p:spPr>
          <a:xfrm>
            <a:off x="505098" y="696677"/>
            <a:ext cx="2429692" cy="1515291"/>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3200" dirty="0">
                <a:solidFill>
                  <a:prstClr val="white"/>
                </a:solidFill>
                <a:latin typeface="Calibri" panose="020F0502020204030204"/>
              </a:rPr>
              <a:t>713 Saved</a:t>
            </a:r>
          </a:p>
          <a:p>
            <a:pPr algn="ctr" defTabSz="1219170"/>
            <a:r>
              <a:rPr lang="en-US" sz="3200" dirty="0">
                <a:solidFill>
                  <a:prstClr val="white"/>
                </a:solidFill>
                <a:latin typeface="Calibri" panose="020F0502020204030204"/>
              </a:rPr>
              <a:t>1512 Lost</a:t>
            </a:r>
          </a:p>
        </p:txBody>
      </p:sp>
      <p:sp>
        <p:nvSpPr>
          <p:cNvPr id="5" name="Rectangle: Rounded Corners 4">
            <a:extLst>
              <a:ext uri="{FF2B5EF4-FFF2-40B4-BE49-F238E27FC236}">
                <a16:creationId xmlns:a16="http://schemas.microsoft.com/office/drawing/2014/main" id="{D11C6C5D-EBB1-F637-675B-A4DC5EB2F7F0}"/>
              </a:ext>
            </a:extLst>
          </p:cNvPr>
          <p:cNvSpPr/>
          <p:nvPr/>
        </p:nvSpPr>
        <p:spPr>
          <a:xfrm>
            <a:off x="9135290" y="4563292"/>
            <a:ext cx="2638697" cy="1565365"/>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panose="020F0502020204030204"/>
              </a:rPr>
              <a:t>12 Dogs On Board</a:t>
            </a:r>
          </a:p>
          <a:p>
            <a:pPr algn="ctr" defTabSz="1219170"/>
            <a:r>
              <a:rPr lang="en-US" sz="2400" dirty="0">
                <a:solidFill>
                  <a:prstClr val="white"/>
                </a:solidFill>
                <a:latin typeface="Calibri" panose="020F0502020204030204"/>
              </a:rPr>
              <a:t>3 Dogs Saved</a:t>
            </a:r>
          </a:p>
        </p:txBody>
      </p:sp>
      <p:sp>
        <p:nvSpPr>
          <p:cNvPr id="8" name="Rectangle: Rounded Corners 7">
            <a:extLst>
              <a:ext uri="{FF2B5EF4-FFF2-40B4-BE49-F238E27FC236}">
                <a16:creationId xmlns:a16="http://schemas.microsoft.com/office/drawing/2014/main" id="{9DBCB47D-B366-6A2A-EA36-9CF74A62B5C1}"/>
              </a:ext>
            </a:extLst>
          </p:cNvPr>
          <p:cNvSpPr/>
          <p:nvPr/>
        </p:nvSpPr>
        <p:spPr>
          <a:xfrm>
            <a:off x="3274419" y="2362199"/>
            <a:ext cx="3196047" cy="1515291"/>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panose="020F0502020204030204"/>
              </a:rPr>
              <a:t>2225 People On Board</a:t>
            </a:r>
          </a:p>
          <a:p>
            <a:pPr algn="ctr" defTabSz="1219170"/>
            <a:r>
              <a:rPr lang="en-US" sz="2400" dirty="0">
                <a:solidFill>
                  <a:prstClr val="white"/>
                </a:solidFill>
                <a:latin typeface="Calibri" panose="020F0502020204030204"/>
              </a:rPr>
              <a:t>32% Were Saved</a:t>
            </a:r>
          </a:p>
        </p:txBody>
      </p:sp>
      <p:sp>
        <p:nvSpPr>
          <p:cNvPr id="9" name="Rectangle: Rounded Corners 8">
            <a:extLst>
              <a:ext uri="{FF2B5EF4-FFF2-40B4-BE49-F238E27FC236}">
                <a16:creationId xmlns:a16="http://schemas.microsoft.com/office/drawing/2014/main" id="{E3A3357E-3A53-7490-8C27-A24ED5E25BCC}"/>
              </a:ext>
            </a:extLst>
          </p:cNvPr>
          <p:cNvSpPr/>
          <p:nvPr/>
        </p:nvSpPr>
        <p:spPr>
          <a:xfrm>
            <a:off x="3614055" y="537757"/>
            <a:ext cx="3666308" cy="1465215"/>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panose="020F0502020204030204"/>
              </a:rPr>
              <a:t>Given the Number of Lifeboats, 53% Could Have Been Saved</a:t>
            </a:r>
          </a:p>
        </p:txBody>
      </p:sp>
      <p:sp>
        <p:nvSpPr>
          <p:cNvPr id="10" name="Rectangle: Rounded Corners 9">
            <a:extLst>
              <a:ext uri="{FF2B5EF4-FFF2-40B4-BE49-F238E27FC236}">
                <a16:creationId xmlns:a16="http://schemas.microsoft.com/office/drawing/2014/main" id="{96C65184-FF67-3DAD-6896-B5A6990ECECF}"/>
              </a:ext>
            </a:extLst>
          </p:cNvPr>
          <p:cNvSpPr/>
          <p:nvPr/>
        </p:nvSpPr>
        <p:spPr>
          <a:xfrm>
            <a:off x="574766" y="2952203"/>
            <a:ext cx="2429692" cy="1515291"/>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panose="020F0502020204030204"/>
              </a:rPr>
              <a:t>20 Lifeboats On Board, 18 Launched</a:t>
            </a:r>
          </a:p>
        </p:txBody>
      </p:sp>
      <p:sp>
        <p:nvSpPr>
          <p:cNvPr id="11" name="Rectangle: Rounded Corners 10">
            <a:extLst>
              <a:ext uri="{FF2B5EF4-FFF2-40B4-BE49-F238E27FC236}">
                <a16:creationId xmlns:a16="http://schemas.microsoft.com/office/drawing/2014/main" id="{1E0EFD1A-71A6-8402-CFB6-3C896CF15325}"/>
              </a:ext>
            </a:extLst>
          </p:cNvPr>
          <p:cNvSpPr/>
          <p:nvPr/>
        </p:nvSpPr>
        <p:spPr>
          <a:xfrm>
            <a:off x="5216435" y="4056014"/>
            <a:ext cx="2873828" cy="1166951"/>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panose="020F0502020204030204"/>
              </a:rPr>
              <a:t>2 Collapsible Lifeboats Floated Off The Deck</a:t>
            </a:r>
          </a:p>
        </p:txBody>
      </p:sp>
      <p:sp>
        <p:nvSpPr>
          <p:cNvPr id="12" name="Rectangle: Rounded Corners 11">
            <a:extLst>
              <a:ext uri="{FF2B5EF4-FFF2-40B4-BE49-F238E27FC236}">
                <a16:creationId xmlns:a16="http://schemas.microsoft.com/office/drawing/2014/main" id="{63A43319-8EAB-ED73-14D6-4B4B6AD270D6}"/>
              </a:ext>
            </a:extLst>
          </p:cNvPr>
          <p:cNvSpPr/>
          <p:nvPr/>
        </p:nvSpPr>
        <p:spPr>
          <a:xfrm>
            <a:off x="8229600" y="435430"/>
            <a:ext cx="2699657" cy="1341119"/>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panose="020F0502020204030204"/>
              </a:rPr>
              <a:t>472 Lifeboat Seats Were Unused</a:t>
            </a:r>
          </a:p>
        </p:txBody>
      </p:sp>
      <p:sp>
        <p:nvSpPr>
          <p:cNvPr id="13" name="Rectangle: Rounded Corners 12">
            <a:extLst>
              <a:ext uri="{FF2B5EF4-FFF2-40B4-BE49-F238E27FC236}">
                <a16:creationId xmlns:a16="http://schemas.microsoft.com/office/drawing/2014/main" id="{061D19A9-03EE-DE87-6A7E-43F30A5C1AEE}"/>
              </a:ext>
            </a:extLst>
          </p:cNvPr>
          <p:cNvSpPr/>
          <p:nvPr/>
        </p:nvSpPr>
        <p:spPr>
          <a:xfrm>
            <a:off x="304805" y="4811497"/>
            <a:ext cx="4127860" cy="1393371"/>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panose="020F0502020204030204"/>
              </a:rPr>
              <a:t>Lifeboat No. 1 Had a Capacity of 65, But Launched With Only 12 People</a:t>
            </a:r>
          </a:p>
        </p:txBody>
      </p:sp>
      <p:sp>
        <p:nvSpPr>
          <p:cNvPr id="14" name="Rectangle: Rounded Corners 13">
            <a:extLst>
              <a:ext uri="{FF2B5EF4-FFF2-40B4-BE49-F238E27FC236}">
                <a16:creationId xmlns:a16="http://schemas.microsoft.com/office/drawing/2014/main" id="{EBF18EAA-5AAB-C235-4718-B138620E6146}"/>
              </a:ext>
            </a:extLst>
          </p:cNvPr>
          <p:cNvSpPr/>
          <p:nvPr/>
        </p:nvSpPr>
        <p:spPr>
          <a:xfrm>
            <a:off x="7541623" y="2009504"/>
            <a:ext cx="3971108" cy="1793963"/>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panose="020F0502020204030204"/>
            </a:endParaRPr>
          </a:p>
          <a:p>
            <a:pPr algn="ctr" defTabSz="1219170"/>
            <a:r>
              <a:rPr lang="en-US" sz="2400" dirty="0">
                <a:solidFill>
                  <a:prstClr val="white"/>
                </a:solidFill>
                <a:latin typeface="Calibri" panose="020F0502020204030204"/>
              </a:rPr>
              <a:t>75 % of Women Were Saved</a:t>
            </a:r>
          </a:p>
          <a:p>
            <a:pPr algn="ctr" defTabSz="1219170"/>
            <a:r>
              <a:rPr lang="en-US" sz="2400" dirty="0">
                <a:solidFill>
                  <a:prstClr val="white"/>
                </a:solidFill>
                <a:latin typeface="Calibri" panose="020F0502020204030204"/>
              </a:rPr>
              <a:t>51% of Children Under 15 Were Saved</a:t>
            </a:r>
          </a:p>
          <a:p>
            <a:pPr algn="ctr" defTabSz="1219170"/>
            <a:r>
              <a:rPr lang="en-US" sz="2400" dirty="0">
                <a:solidFill>
                  <a:prstClr val="white"/>
                </a:solidFill>
                <a:latin typeface="Calibri" panose="020F0502020204030204"/>
              </a:rPr>
              <a:t>20 % of Men Were Saved</a:t>
            </a:r>
          </a:p>
          <a:p>
            <a:pPr algn="ctr" defTabSz="1219170"/>
            <a:endParaRPr lang="en-US" sz="2400" dirty="0">
              <a:solidFill>
                <a:prstClr val="white"/>
              </a:solidFill>
              <a:latin typeface="Calibri" panose="020F0502020204030204"/>
            </a:endParaRPr>
          </a:p>
        </p:txBody>
      </p:sp>
      <p:sp>
        <p:nvSpPr>
          <p:cNvPr id="16" name="Rectangle: Rounded Corners 15">
            <a:extLst>
              <a:ext uri="{FF2B5EF4-FFF2-40B4-BE49-F238E27FC236}">
                <a16:creationId xmlns:a16="http://schemas.microsoft.com/office/drawing/2014/main" id="{9C0039BD-E516-920F-9C97-1B8F5BFE2A23}"/>
              </a:ext>
            </a:extLst>
          </p:cNvPr>
          <p:cNvSpPr/>
          <p:nvPr/>
        </p:nvSpPr>
        <p:spPr>
          <a:xfrm>
            <a:off x="4955178" y="5434150"/>
            <a:ext cx="3744685" cy="1166949"/>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panose="020F0502020204030204"/>
              </a:rPr>
              <a:t>The Better Your Class of Ticket, The Better Your Survival Rate</a:t>
            </a:r>
          </a:p>
        </p:txBody>
      </p:sp>
      <p:sp>
        <p:nvSpPr>
          <p:cNvPr id="17" name="Rectangle: Rounded Corners 16">
            <a:extLst>
              <a:ext uri="{FF2B5EF4-FFF2-40B4-BE49-F238E27FC236}">
                <a16:creationId xmlns:a16="http://schemas.microsoft.com/office/drawing/2014/main" id="{CECE15C0-2991-BEB3-B222-90E6388BC6C6}"/>
              </a:ext>
            </a:extLst>
          </p:cNvPr>
          <p:cNvSpPr/>
          <p:nvPr/>
        </p:nvSpPr>
        <p:spPr>
          <a:xfrm>
            <a:off x="2002972" y="750029"/>
            <a:ext cx="8281851" cy="5166359"/>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5867" dirty="0">
                <a:solidFill>
                  <a:prstClr val="white"/>
                </a:solidFill>
                <a:latin typeface="Calibri" panose="020F0502020204030204"/>
              </a:rPr>
              <a:t>Tragedy of The Response</a:t>
            </a:r>
          </a:p>
        </p:txBody>
      </p:sp>
    </p:spTree>
    <p:extLst>
      <p:ext uri="{BB962C8B-B14F-4D97-AF65-F5344CB8AC3E}">
        <p14:creationId xmlns:p14="http://schemas.microsoft.com/office/powerpoint/2010/main" val="308153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8" grpId="0" animBg="1"/>
      <p:bldP spid="9" grpId="0" animBg="1"/>
      <p:bldP spid="10" grpId="0" animBg="1"/>
      <p:bldP spid="11" grpId="0" animBg="1"/>
      <p:bldP spid="12" grpId="0" animBg="1"/>
      <p:bldP spid="13" grpId="0" animBg="1"/>
      <p:bldP spid="14"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4EEA175B-A52E-99E1-C455-31E8696FBAB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F92A93B-F752-B76B-7F16-83ECA07AC4DD}"/>
              </a:ext>
            </a:extLst>
          </p:cNvPr>
          <p:cNvSpPr txBox="1"/>
          <p:nvPr/>
        </p:nvSpPr>
        <p:spPr>
          <a:xfrm>
            <a:off x="775063" y="391886"/>
            <a:ext cx="10354492" cy="748988"/>
          </a:xfrm>
          <a:prstGeom prst="rect">
            <a:avLst/>
          </a:prstGeom>
          <a:noFill/>
        </p:spPr>
        <p:txBody>
          <a:bodyPr wrap="square" rtlCol="0">
            <a:spAutoFit/>
          </a:bodyPr>
          <a:lstStyle/>
          <a:p>
            <a:pPr defTabSz="1219170"/>
            <a:r>
              <a:rPr lang="en-US" sz="4267" dirty="0">
                <a:solidFill>
                  <a:prstClr val="white"/>
                </a:solidFill>
                <a:latin typeface="Calibri" panose="020F0502020204030204"/>
              </a:rPr>
              <a:t>   Hubris and Complacency Stifle Imagination</a:t>
            </a:r>
          </a:p>
        </p:txBody>
      </p:sp>
      <p:sp>
        <p:nvSpPr>
          <p:cNvPr id="4" name="Rectangle: Rounded Corners 3">
            <a:extLst>
              <a:ext uri="{FF2B5EF4-FFF2-40B4-BE49-F238E27FC236}">
                <a16:creationId xmlns:a16="http://schemas.microsoft.com/office/drawing/2014/main" id="{ED13F1AD-C600-0968-7806-7866C7E7B0E4}"/>
              </a:ext>
            </a:extLst>
          </p:cNvPr>
          <p:cNvSpPr/>
          <p:nvPr/>
        </p:nvSpPr>
        <p:spPr>
          <a:xfrm>
            <a:off x="722827" y="1402080"/>
            <a:ext cx="10798628" cy="1367245"/>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r>
              <a:rPr lang="en-US" sz="2667" dirty="0">
                <a:solidFill>
                  <a:prstClr val="white"/>
                </a:solidFill>
                <a:latin typeface="Calibri" panose="020F0502020204030204"/>
              </a:rPr>
              <a:t>Hubris means excessive pride, extreme self-confidence, or arrogance that often leads to a person's downfall.</a:t>
            </a:r>
          </a:p>
        </p:txBody>
      </p:sp>
      <p:sp>
        <p:nvSpPr>
          <p:cNvPr id="6" name="Rectangle: Rounded Corners 5">
            <a:extLst>
              <a:ext uri="{FF2B5EF4-FFF2-40B4-BE49-F238E27FC236}">
                <a16:creationId xmlns:a16="http://schemas.microsoft.com/office/drawing/2014/main" id="{CD43172E-3A99-FF11-37E6-D0AA8E0FFB71}"/>
              </a:ext>
            </a:extLst>
          </p:cNvPr>
          <p:cNvSpPr/>
          <p:nvPr/>
        </p:nvSpPr>
        <p:spPr>
          <a:xfrm>
            <a:off x="722827" y="3274427"/>
            <a:ext cx="10798628" cy="1367245"/>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r>
              <a:rPr lang="en-US" sz="2667" dirty="0">
                <a:solidFill>
                  <a:prstClr val="white"/>
                </a:solidFill>
                <a:latin typeface="Calibri" panose="020F0502020204030204"/>
              </a:rPr>
              <a:t>Complacency is a feeling of calm self-satisfaction with your current abilities or situation that blinds you to hidden risks.</a:t>
            </a:r>
          </a:p>
        </p:txBody>
      </p:sp>
      <p:sp>
        <p:nvSpPr>
          <p:cNvPr id="7" name="Rectangle: Rounded Corners 6">
            <a:extLst>
              <a:ext uri="{FF2B5EF4-FFF2-40B4-BE49-F238E27FC236}">
                <a16:creationId xmlns:a16="http://schemas.microsoft.com/office/drawing/2014/main" id="{A0700D68-D34F-9EA8-4FA9-FC5CDA8BF45C}"/>
              </a:ext>
            </a:extLst>
          </p:cNvPr>
          <p:cNvSpPr/>
          <p:nvPr/>
        </p:nvSpPr>
        <p:spPr>
          <a:xfrm>
            <a:off x="818620" y="5129349"/>
            <a:ext cx="10702835" cy="1336767"/>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r>
              <a:rPr lang="en-US" sz="2667" dirty="0">
                <a:solidFill>
                  <a:prstClr val="white"/>
                </a:solidFill>
                <a:latin typeface="Calibri" panose="020F0502020204030204"/>
              </a:rPr>
              <a:t>Imagination is the human ability to form mental images, sensations, and concepts that are not physically present or have never been directly experienced.</a:t>
            </a:r>
          </a:p>
        </p:txBody>
      </p:sp>
    </p:spTree>
    <p:extLst>
      <p:ext uri="{BB962C8B-B14F-4D97-AF65-F5344CB8AC3E}">
        <p14:creationId xmlns:p14="http://schemas.microsoft.com/office/powerpoint/2010/main" val="3576534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3583DDCD-BD60-5D33-E3F4-D6321C1DA23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6A1A4C8-E6AC-2C0E-5360-8C2388EB8B92}"/>
              </a:ext>
            </a:extLst>
          </p:cNvPr>
          <p:cNvSpPr txBox="1"/>
          <p:nvPr/>
        </p:nvSpPr>
        <p:spPr>
          <a:xfrm>
            <a:off x="1027612" y="263292"/>
            <a:ext cx="9814560" cy="748988"/>
          </a:xfrm>
          <a:prstGeom prst="rect">
            <a:avLst/>
          </a:prstGeom>
          <a:noFill/>
        </p:spPr>
        <p:txBody>
          <a:bodyPr wrap="square" rtlCol="0">
            <a:spAutoFit/>
          </a:bodyPr>
          <a:lstStyle/>
          <a:p>
            <a:pPr defTabSz="1219170"/>
            <a:r>
              <a:rPr lang="en-US" sz="4267" dirty="0">
                <a:solidFill>
                  <a:prstClr val="white"/>
                </a:solidFill>
                <a:latin typeface="Calibri" panose="020F0502020204030204"/>
              </a:rPr>
              <a:t>Incident Imaging</a:t>
            </a:r>
          </a:p>
        </p:txBody>
      </p:sp>
      <p:sp>
        <p:nvSpPr>
          <p:cNvPr id="5" name="Rectangle: Rounded Corners 4">
            <a:extLst>
              <a:ext uri="{FF2B5EF4-FFF2-40B4-BE49-F238E27FC236}">
                <a16:creationId xmlns:a16="http://schemas.microsoft.com/office/drawing/2014/main" id="{1FAF8CCA-C24D-CB70-9575-E14CCAFF25BE}"/>
              </a:ext>
            </a:extLst>
          </p:cNvPr>
          <p:cNvSpPr/>
          <p:nvPr/>
        </p:nvSpPr>
        <p:spPr>
          <a:xfrm>
            <a:off x="1027612" y="1859279"/>
            <a:ext cx="10145485" cy="1576252"/>
          </a:xfrm>
          <a:prstGeom prst="roundRect">
            <a:avLst/>
          </a:prstGeom>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r>
              <a:rPr lang="en-US" sz="3200" dirty="0">
                <a:solidFill>
                  <a:prstClr val="white"/>
                </a:solidFill>
                <a:latin typeface="Calibri" panose="020F0502020204030204"/>
              </a:rPr>
              <a:t>Is the act of visualizing in one’s mind that combination of variable factors that could come together under the right circumstances to cause an incident.</a:t>
            </a:r>
          </a:p>
        </p:txBody>
      </p:sp>
      <p:pic>
        <p:nvPicPr>
          <p:cNvPr id="13" name="Picture 12">
            <a:extLst>
              <a:ext uri="{FF2B5EF4-FFF2-40B4-BE49-F238E27FC236}">
                <a16:creationId xmlns:a16="http://schemas.microsoft.com/office/drawing/2014/main" id="{AF2745DB-FD83-C260-2497-AB9337AD3E77}"/>
              </a:ext>
            </a:extLst>
          </p:cNvPr>
          <p:cNvPicPr>
            <a:picLocks noChangeAspect="1"/>
          </p:cNvPicPr>
          <p:nvPr/>
        </p:nvPicPr>
        <p:blipFill>
          <a:blip r:embed="rId3"/>
          <a:srcRect l="13725" t="22095" r="13809" b="12982"/>
          <a:stretch>
            <a:fillRect/>
          </a:stretch>
        </p:blipFill>
        <p:spPr>
          <a:xfrm>
            <a:off x="3117661" y="3603429"/>
            <a:ext cx="4833256" cy="2886776"/>
          </a:xfrm>
          <a:prstGeom prst="rect">
            <a:avLst/>
          </a:prstGeom>
        </p:spPr>
      </p:pic>
    </p:spTree>
    <p:extLst>
      <p:ext uri="{BB962C8B-B14F-4D97-AF65-F5344CB8AC3E}">
        <p14:creationId xmlns:p14="http://schemas.microsoft.com/office/powerpoint/2010/main" val="2281534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768BC65B-B555-D0F2-5EA7-E50B029AA19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A6A1F43-7043-FB25-BC31-FF1667404474}"/>
              </a:ext>
            </a:extLst>
          </p:cNvPr>
          <p:cNvSpPr txBox="1"/>
          <p:nvPr/>
        </p:nvSpPr>
        <p:spPr>
          <a:xfrm>
            <a:off x="487680" y="217713"/>
            <a:ext cx="10641875" cy="748988"/>
          </a:xfrm>
          <a:prstGeom prst="rect">
            <a:avLst/>
          </a:prstGeom>
          <a:noFill/>
        </p:spPr>
        <p:txBody>
          <a:bodyPr wrap="square" rtlCol="0">
            <a:spAutoFit/>
          </a:bodyPr>
          <a:lstStyle/>
          <a:p>
            <a:pPr defTabSz="1219170"/>
            <a:r>
              <a:rPr lang="en-US" sz="4267" dirty="0">
                <a:solidFill>
                  <a:prstClr val="white"/>
                </a:solidFill>
                <a:latin typeface="Calibri" panose="020F0502020204030204"/>
              </a:rPr>
              <a:t>I CANNOT IMAGINE…</a:t>
            </a:r>
          </a:p>
        </p:txBody>
      </p:sp>
      <p:sp>
        <p:nvSpPr>
          <p:cNvPr id="4" name="TextBox 3">
            <a:extLst>
              <a:ext uri="{FF2B5EF4-FFF2-40B4-BE49-F238E27FC236}">
                <a16:creationId xmlns:a16="http://schemas.microsoft.com/office/drawing/2014/main" id="{9E6503BF-48CC-9490-B4C3-301559BF4416}"/>
              </a:ext>
            </a:extLst>
          </p:cNvPr>
          <p:cNvSpPr txBox="1"/>
          <p:nvPr/>
        </p:nvSpPr>
        <p:spPr>
          <a:xfrm>
            <a:off x="487680" y="997414"/>
            <a:ext cx="11338560" cy="4524315"/>
          </a:xfrm>
          <a:prstGeom prst="rect">
            <a:avLst/>
          </a:prstGeom>
          <a:noFill/>
        </p:spPr>
        <p:txBody>
          <a:bodyPr wrap="square">
            <a:spAutoFit/>
          </a:bodyPr>
          <a:lstStyle/>
          <a:p>
            <a:pPr defTabSz="1219170"/>
            <a:r>
              <a:rPr lang="en-US" sz="2400" dirty="0">
                <a:solidFill>
                  <a:prstClr val="white"/>
                </a:solidFill>
                <a:latin typeface="Calibri" panose="020F0502020204030204"/>
              </a:rPr>
              <a:t>“When anyone asks me how I can best describe my experiences of nearly forty years at sea, I merely say uneventful. Of course, there have been winter gales and storms and fog and the like, but in all my experience I have never been in an accident of any sort worth speaking about. I have seen but one vessel in distress in all my years at sea, a brig, the crew of which was taken off in a small boat in charge of my third officer. I never saw a wreck and have never been wrecked, nor was I ever in any predicament that threatened to end in disaster of any sort.</a:t>
            </a:r>
          </a:p>
          <a:p>
            <a:pPr defTabSz="1219170"/>
            <a:br>
              <a:rPr lang="en-US" sz="2400" dirty="0">
                <a:solidFill>
                  <a:prstClr val="white"/>
                </a:solidFill>
                <a:latin typeface="Calibri" panose="020F0502020204030204"/>
              </a:rPr>
            </a:br>
            <a:r>
              <a:rPr lang="en-US" sz="2400" dirty="0">
                <a:solidFill>
                  <a:prstClr val="white"/>
                </a:solidFill>
                <a:latin typeface="Calibri" panose="020F0502020204030204"/>
              </a:rPr>
              <a:t>I will say that I cannot imagine any condition which </a:t>
            </a:r>
          </a:p>
          <a:p>
            <a:pPr defTabSz="1219170"/>
            <a:r>
              <a:rPr lang="en-US" sz="2400" dirty="0">
                <a:solidFill>
                  <a:prstClr val="white"/>
                </a:solidFill>
                <a:latin typeface="Calibri" panose="020F0502020204030204"/>
              </a:rPr>
              <a:t>could cause a ship to founder. I cannot conceive of any </a:t>
            </a:r>
          </a:p>
          <a:p>
            <a:pPr defTabSz="1219170"/>
            <a:r>
              <a:rPr lang="en-US" sz="2400" dirty="0">
                <a:solidFill>
                  <a:prstClr val="white"/>
                </a:solidFill>
                <a:latin typeface="Calibri" panose="020F0502020204030204"/>
              </a:rPr>
              <a:t>vital disaster happening to this vessel.  Modern shipbuilding </a:t>
            </a:r>
          </a:p>
          <a:p>
            <a:pPr defTabSz="1219170"/>
            <a:r>
              <a:rPr lang="en-US" sz="2400" dirty="0">
                <a:solidFill>
                  <a:prstClr val="white"/>
                </a:solidFill>
                <a:latin typeface="Calibri" panose="020F0502020204030204"/>
              </a:rPr>
              <a:t>has gone beyond that.”</a:t>
            </a:r>
          </a:p>
        </p:txBody>
      </p:sp>
      <p:pic>
        <p:nvPicPr>
          <p:cNvPr id="6" name="Picture 5">
            <a:extLst>
              <a:ext uri="{FF2B5EF4-FFF2-40B4-BE49-F238E27FC236}">
                <a16:creationId xmlns:a16="http://schemas.microsoft.com/office/drawing/2014/main" id="{19C97FFA-04E3-E9DF-15EE-B46B6C0D1623}"/>
              </a:ext>
            </a:extLst>
          </p:cNvPr>
          <p:cNvPicPr>
            <a:picLocks noChangeAspect="1"/>
          </p:cNvPicPr>
          <p:nvPr/>
        </p:nvPicPr>
        <p:blipFill>
          <a:blip r:embed="rId3"/>
          <a:stretch>
            <a:fillRect/>
          </a:stretch>
        </p:blipFill>
        <p:spPr>
          <a:xfrm>
            <a:off x="8900161" y="3429000"/>
            <a:ext cx="2647407" cy="3144115"/>
          </a:xfrm>
          <a:prstGeom prst="rect">
            <a:avLst/>
          </a:prstGeom>
          <a:ln w="38100">
            <a:solidFill>
              <a:srgbClr val="FFC000"/>
            </a:solidFill>
          </a:ln>
        </p:spPr>
      </p:pic>
      <p:sp>
        <p:nvSpPr>
          <p:cNvPr id="7" name="TextBox 6">
            <a:extLst>
              <a:ext uri="{FF2B5EF4-FFF2-40B4-BE49-F238E27FC236}">
                <a16:creationId xmlns:a16="http://schemas.microsoft.com/office/drawing/2014/main" id="{1E9AAF0E-24CE-E8F0-CF1C-77DC62D39543}"/>
              </a:ext>
            </a:extLst>
          </p:cNvPr>
          <p:cNvSpPr txBox="1"/>
          <p:nvPr/>
        </p:nvSpPr>
        <p:spPr>
          <a:xfrm>
            <a:off x="4545875" y="5860587"/>
            <a:ext cx="4476204" cy="461665"/>
          </a:xfrm>
          <a:prstGeom prst="rect">
            <a:avLst/>
          </a:prstGeom>
          <a:noFill/>
        </p:spPr>
        <p:txBody>
          <a:bodyPr wrap="square" rtlCol="0">
            <a:spAutoFit/>
          </a:bodyPr>
          <a:lstStyle/>
          <a:p>
            <a:pPr defTabSz="1219170"/>
            <a:r>
              <a:rPr lang="en-US" sz="2400" dirty="0">
                <a:solidFill>
                  <a:prstClr val="white"/>
                </a:solidFill>
                <a:latin typeface="Calibri" panose="020F0502020204030204"/>
              </a:rPr>
              <a:t>Captain of the Titanic: E.J. Smith</a:t>
            </a:r>
          </a:p>
        </p:txBody>
      </p:sp>
    </p:spTree>
    <p:extLst>
      <p:ext uri="{BB962C8B-B14F-4D97-AF65-F5344CB8AC3E}">
        <p14:creationId xmlns:p14="http://schemas.microsoft.com/office/powerpoint/2010/main" val="354342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9AE95998-9AF3-C968-FED2-91C2A7DB3AB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FA6A2B1-9D18-0090-E5B6-19B367195EC9}"/>
              </a:ext>
            </a:extLst>
          </p:cNvPr>
          <p:cNvSpPr txBox="1"/>
          <p:nvPr/>
        </p:nvSpPr>
        <p:spPr>
          <a:xfrm>
            <a:off x="2729803" y="3054506"/>
            <a:ext cx="8116388" cy="1015663"/>
          </a:xfrm>
          <a:prstGeom prst="rect">
            <a:avLst/>
          </a:prstGeom>
          <a:noFill/>
        </p:spPr>
        <p:txBody>
          <a:bodyPr wrap="square" rtlCol="0">
            <a:spAutoFit/>
          </a:bodyPr>
          <a:lstStyle/>
          <a:p>
            <a:pPr defTabSz="1219170"/>
            <a:r>
              <a:rPr lang="en-US" sz="6000" dirty="0">
                <a:solidFill>
                  <a:prstClr val="white"/>
                </a:solidFill>
                <a:latin typeface="Calibri" panose="020F0502020204030204"/>
              </a:rPr>
              <a:t>Learning From the Past</a:t>
            </a:r>
          </a:p>
        </p:txBody>
      </p:sp>
    </p:spTree>
    <p:extLst>
      <p:ext uri="{BB962C8B-B14F-4D97-AF65-F5344CB8AC3E}">
        <p14:creationId xmlns:p14="http://schemas.microsoft.com/office/powerpoint/2010/main" val="3149200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4F50BDF2-2689-FE8B-22F6-84A1373240A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218D6F6-2897-8AA9-D961-839AD023D67D}"/>
              </a:ext>
            </a:extLst>
          </p:cNvPr>
          <p:cNvSpPr txBox="1"/>
          <p:nvPr/>
        </p:nvSpPr>
        <p:spPr>
          <a:xfrm>
            <a:off x="1027612" y="263292"/>
            <a:ext cx="9814560" cy="748988"/>
          </a:xfrm>
          <a:prstGeom prst="rect">
            <a:avLst/>
          </a:prstGeom>
          <a:noFill/>
        </p:spPr>
        <p:txBody>
          <a:bodyPr wrap="square" rtlCol="0">
            <a:spAutoFit/>
          </a:bodyPr>
          <a:lstStyle/>
          <a:p>
            <a:pPr defTabSz="1219170"/>
            <a:r>
              <a:rPr lang="en-US" sz="4267" dirty="0">
                <a:solidFill>
                  <a:prstClr val="white"/>
                </a:solidFill>
                <a:latin typeface="Calibri" panose="020F0502020204030204"/>
              </a:rPr>
              <a:t>Learning From Incidents</a:t>
            </a:r>
          </a:p>
        </p:txBody>
      </p:sp>
      <p:sp>
        <p:nvSpPr>
          <p:cNvPr id="3" name="TextBox 2">
            <a:extLst>
              <a:ext uri="{FF2B5EF4-FFF2-40B4-BE49-F238E27FC236}">
                <a16:creationId xmlns:a16="http://schemas.microsoft.com/office/drawing/2014/main" id="{789C666D-377C-E9D0-4F43-27DB4413CD4D}"/>
              </a:ext>
            </a:extLst>
          </p:cNvPr>
          <p:cNvSpPr txBox="1"/>
          <p:nvPr/>
        </p:nvSpPr>
        <p:spPr>
          <a:xfrm>
            <a:off x="984738" y="1631852"/>
            <a:ext cx="10222524" cy="7848302"/>
          </a:xfrm>
          <a:prstGeom prst="rect">
            <a:avLst/>
          </a:prstGeom>
          <a:noFill/>
        </p:spPr>
        <p:txBody>
          <a:bodyPr wrap="square" rtlCol="0">
            <a:spAutoFit/>
          </a:bodyPr>
          <a:lstStyle/>
          <a:p>
            <a:r>
              <a:rPr lang="en-US" sz="2400" dirty="0">
                <a:solidFill>
                  <a:schemeClr val="bg1"/>
                </a:solidFill>
              </a:rPr>
              <a:t>Triangle Shirtwaist Factory Fire:  </a:t>
            </a:r>
            <a:r>
              <a:rPr lang="en-US" sz="2400" dirty="0">
                <a:solidFill>
                  <a:schemeClr val="accent4"/>
                </a:solidFill>
                <a:hlinkClick r:id="rId3">
                  <a:extLst>
                    <a:ext uri="{A12FA001-AC4F-418D-AE19-62706E023703}">
                      <ahyp:hlinkClr xmlns:ahyp="http://schemas.microsoft.com/office/drawing/2018/hyperlinkcolor" val="tx"/>
                    </a:ext>
                  </a:extLst>
                </a:hlinkClick>
              </a:rPr>
              <a:t>https://www.britannica.com/event/Triangle-shirtwaist-factory-fire</a:t>
            </a:r>
            <a:endParaRPr lang="en-US" sz="2400" dirty="0">
              <a:solidFill>
                <a:schemeClr val="accent4"/>
              </a:solidFill>
            </a:endParaRPr>
          </a:p>
          <a:p>
            <a:endParaRPr lang="en-US" sz="2400" dirty="0">
              <a:solidFill>
                <a:schemeClr val="accent4"/>
              </a:solidFill>
            </a:endParaRPr>
          </a:p>
          <a:p>
            <a:r>
              <a:rPr lang="en-US" sz="2400" dirty="0">
                <a:solidFill>
                  <a:schemeClr val="bg1"/>
                </a:solidFill>
              </a:rPr>
              <a:t>Texas City Explosion:  </a:t>
            </a:r>
            <a:r>
              <a:rPr lang="en-US" sz="2400" dirty="0">
                <a:solidFill>
                  <a:schemeClr val="accent4"/>
                </a:solidFill>
              </a:rPr>
              <a:t>https://www.britannica.com/place/Texas-City </a:t>
            </a:r>
          </a:p>
          <a:p>
            <a:endParaRPr lang="en-US" sz="2400" dirty="0">
              <a:solidFill>
                <a:schemeClr val="accent4"/>
              </a:solidFill>
            </a:endParaRPr>
          </a:p>
          <a:p>
            <a:r>
              <a:rPr lang="en-US" sz="2400" dirty="0">
                <a:solidFill>
                  <a:schemeClr val="bg1"/>
                </a:solidFill>
              </a:rPr>
              <a:t>Piper Alpha Disaster:  </a:t>
            </a:r>
            <a:r>
              <a:rPr lang="en-US" sz="2400" dirty="0">
                <a:solidFill>
                  <a:schemeClr val="accent4"/>
                </a:solidFill>
                <a:hlinkClick r:id="rId4">
                  <a:extLst>
                    <a:ext uri="{A12FA001-AC4F-418D-AE19-62706E023703}">
                      <ahyp:hlinkClr xmlns:ahyp="http://schemas.microsoft.com/office/drawing/2018/hyperlinkcolor" val="tx"/>
                    </a:ext>
                  </a:extLst>
                </a:hlinkClick>
              </a:rPr>
              <a:t>https://www.britannica.com/event/Piper-Alpha-disaster</a:t>
            </a:r>
            <a:endParaRPr lang="en-US" sz="2400" dirty="0">
              <a:solidFill>
                <a:schemeClr val="accent4"/>
              </a:solidFill>
            </a:endParaRPr>
          </a:p>
          <a:p>
            <a:endParaRPr lang="en-US" sz="2400" dirty="0">
              <a:solidFill>
                <a:schemeClr val="accent4"/>
              </a:solidFill>
            </a:endParaRPr>
          </a:p>
          <a:p>
            <a:r>
              <a:rPr lang="en-US" sz="2400" dirty="0">
                <a:solidFill>
                  <a:schemeClr val="bg1"/>
                </a:solidFill>
              </a:rPr>
              <a:t>Challenger Disaster:  </a:t>
            </a:r>
            <a:r>
              <a:rPr lang="en-US" sz="2400" dirty="0">
                <a:solidFill>
                  <a:schemeClr val="accent4"/>
                </a:solidFill>
                <a:hlinkClick r:id="rId5">
                  <a:extLst>
                    <a:ext uri="{A12FA001-AC4F-418D-AE19-62706E023703}">
                      <ahyp:hlinkClr xmlns:ahyp="http://schemas.microsoft.com/office/drawing/2018/hyperlinkcolor" val="tx"/>
                    </a:ext>
                  </a:extLst>
                </a:hlinkClick>
              </a:rPr>
              <a:t>https://www.britannica.com/event/Challenger-disaster</a:t>
            </a:r>
            <a:endParaRPr lang="en-US" sz="2400" dirty="0">
              <a:solidFill>
                <a:schemeClr val="accent4"/>
              </a:solidFill>
            </a:endParaRPr>
          </a:p>
          <a:p>
            <a:endParaRPr lang="en-US" sz="2400" dirty="0">
              <a:solidFill>
                <a:schemeClr val="accent4"/>
              </a:solidFill>
            </a:endParaRPr>
          </a:p>
          <a:p>
            <a:r>
              <a:rPr lang="en-US" sz="2400" dirty="0">
                <a:solidFill>
                  <a:schemeClr val="bg1"/>
                </a:solidFill>
              </a:rPr>
              <a:t>Deepwater Horizon:  </a:t>
            </a:r>
            <a:r>
              <a:rPr lang="en-US" sz="2400" dirty="0">
                <a:solidFill>
                  <a:schemeClr val="accent4"/>
                </a:solidFill>
                <a:hlinkClick r:id="rId6">
                  <a:extLst>
                    <a:ext uri="{A12FA001-AC4F-418D-AE19-62706E023703}">
                      <ahyp:hlinkClr xmlns:ahyp="http://schemas.microsoft.com/office/drawing/2018/hyperlinkcolor" val="tx"/>
                    </a:ext>
                  </a:extLst>
                </a:hlinkClick>
              </a:rPr>
              <a:t>https://www.britannica.com/event/Deepwater-Horizon-oil-spill</a:t>
            </a:r>
            <a:endParaRPr lang="en-US" sz="2400" dirty="0">
              <a:solidFill>
                <a:schemeClr val="accent4"/>
              </a:solidFill>
            </a:endParaRPr>
          </a:p>
          <a:p>
            <a:endParaRPr lang="en-US" sz="2400" dirty="0">
              <a:solidFill>
                <a:schemeClr val="accent4"/>
              </a:solidFill>
            </a:endParaRPr>
          </a:p>
          <a:p>
            <a:endParaRPr lang="en-US" sz="2400" dirty="0">
              <a:solidFill>
                <a:schemeClr val="accent4"/>
              </a:solidFill>
            </a:endParaRPr>
          </a:p>
          <a:p>
            <a:endParaRPr lang="en-US" sz="2400" dirty="0">
              <a:solidFill>
                <a:schemeClr val="accent4"/>
              </a:solidFill>
            </a:endParaRPr>
          </a:p>
          <a:p>
            <a:endParaRPr lang="en-US" sz="2400" dirty="0">
              <a:solidFill>
                <a:schemeClr val="accent4"/>
              </a:solidFill>
            </a:endParaRPr>
          </a:p>
          <a:p>
            <a:endParaRPr lang="en-US" sz="2400" dirty="0">
              <a:solidFill>
                <a:schemeClr val="accent4"/>
              </a:solidFill>
            </a:endParaRPr>
          </a:p>
          <a:p>
            <a:endParaRPr lang="en-US" sz="2400" dirty="0">
              <a:solidFill>
                <a:schemeClr val="accent4"/>
              </a:solidFill>
            </a:endParaRPr>
          </a:p>
          <a:p>
            <a:endParaRPr lang="en-US" sz="2400" dirty="0">
              <a:solidFill>
                <a:schemeClr val="accent4"/>
              </a:solidFill>
            </a:endParaRPr>
          </a:p>
          <a:p>
            <a:endParaRPr lang="en-US" sz="2400" dirty="0">
              <a:solidFill>
                <a:schemeClr val="accent4"/>
              </a:solidFill>
            </a:endParaRPr>
          </a:p>
          <a:p>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9759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a:extLst>
            <a:ext uri="{FF2B5EF4-FFF2-40B4-BE49-F238E27FC236}">
              <a16:creationId xmlns:a16="http://schemas.microsoft.com/office/drawing/2014/main" id="{AABC64CC-8819-BCA4-B5B0-7B687DAB6F4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A621A69-37AA-F95A-41C9-4C4487771D60}"/>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317346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0" y="0"/>
            <a:ext cx="12192000" cy="6858000"/>
          </a:xfrm>
          <a:prstGeom prst="rect">
            <a:avLst/>
          </a:prstGeom>
          <a:gradFill rotWithShape="1">
            <a:gsLst>
              <a:gs pos="0">
                <a:srgbClr val="0A2850">
                  <a:alpha val="55000"/>
                </a:srgbClr>
              </a:gs>
              <a:gs pos="65000">
                <a:srgbClr val="000000">
                  <a:alpha val="0"/>
                </a:srgbClr>
              </a:gs>
            </a:gsLst>
            <a:path path="circle">
              <a:fillToRect l="50000" t="-10000" r="50000" b="110000"/>
            </a:path>
          </a:gradFill>
          <a:ln/>
        </p:spPr>
        <p:txBody>
          <a:bodyPr wrap="square" rtlCol="0" anchor="t"/>
          <a:lstStyle/>
          <a:p>
            <a:pPr defTabSz="1219170"/>
            <a:endParaRPr lang="en-US" sz="2400" dirty="0">
              <a:solidFill>
                <a:prstClr val="black"/>
              </a:solidFill>
              <a:latin typeface="Calibri" panose="020F0502020204030204"/>
            </a:endParaRPr>
          </a:p>
        </p:txBody>
      </p:sp>
      <p:sp>
        <p:nvSpPr>
          <p:cNvPr id="3" name="Text 1"/>
          <p:cNvSpPr/>
          <p:nvPr/>
        </p:nvSpPr>
        <p:spPr>
          <a:xfrm>
            <a:off x="72028" y="-135335"/>
            <a:ext cx="12192000" cy="6858000"/>
          </a:xfrm>
          <a:prstGeom prst="rect">
            <a:avLst/>
          </a:prstGeom>
          <a:gradFill rotWithShape="1">
            <a:gsLst>
              <a:gs pos="0">
                <a:srgbClr val="060C1C">
                  <a:alpha val="96000"/>
                </a:srgbClr>
              </a:gs>
              <a:gs pos="30000">
                <a:srgbClr val="081228">
                  <a:alpha val="90000"/>
                </a:srgbClr>
              </a:gs>
              <a:gs pos="60000">
                <a:srgbClr val="0A1632">
                  <a:alpha val="88000"/>
                </a:srgbClr>
              </a:gs>
              <a:gs pos="100000">
                <a:srgbClr val="060C1C">
                  <a:alpha val="97000"/>
                </a:srgbClr>
              </a:gs>
            </a:gsLst>
            <a:lin ang="5400000" scaled="1"/>
          </a:gradFill>
          <a:ln/>
        </p:spPr>
        <p:txBody>
          <a:bodyPr wrap="square" rtlCol="0" anchor="t"/>
          <a:lstStyle/>
          <a:p>
            <a:pPr defTabSz="1219170"/>
            <a:endParaRPr lang="en-US" sz="2400" dirty="0">
              <a:solidFill>
                <a:prstClr val="black"/>
              </a:solidFill>
              <a:latin typeface="Calibri" panose="020F0502020204030204"/>
            </a:endParaRPr>
          </a:p>
        </p:txBody>
      </p:sp>
      <p:sp>
        <p:nvSpPr>
          <p:cNvPr id="4" name="Text 2"/>
          <p:cNvSpPr/>
          <p:nvPr/>
        </p:nvSpPr>
        <p:spPr>
          <a:xfrm>
            <a:off x="1462882" y="0"/>
            <a:ext cx="28773" cy="28773"/>
          </a:xfrm>
          <a:prstGeom prst="ellipse">
            <a:avLst/>
          </a:prstGeom>
          <a:solidFill>
            <a:srgbClr val="D4A843">
              <a:alpha val="12000"/>
            </a:srgbClr>
          </a:solidFill>
          <a:ln/>
        </p:spPr>
        <p:txBody>
          <a:bodyPr wrap="none" rtlCol="0" anchor="t"/>
          <a:lstStyle/>
          <a:p>
            <a:pPr defTabSz="1219170"/>
            <a:endParaRPr lang="en-US" sz="2400" dirty="0">
              <a:solidFill>
                <a:prstClr val="black"/>
              </a:solidFill>
              <a:latin typeface="Calibri" panose="020F0502020204030204"/>
            </a:endParaRPr>
          </a:p>
        </p:txBody>
      </p:sp>
      <p:sp>
        <p:nvSpPr>
          <p:cNvPr id="5" name="Text 3"/>
          <p:cNvSpPr/>
          <p:nvPr/>
        </p:nvSpPr>
        <p:spPr>
          <a:xfrm>
            <a:off x="3048001" y="1"/>
            <a:ext cx="18455" cy="18455"/>
          </a:xfrm>
          <a:prstGeom prst="ellipse">
            <a:avLst/>
          </a:prstGeom>
          <a:solidFill>
            <a:srgbClr val="D4A843">
              <a:alpha val="12000"/>
            </a:srgbClr>
          </a:solidFill>
          <a:ln/>
        </p:spPr>
        <p:txBody>
          <a:bodyPr wrap="none" rtlCol="0" anchor="t"/>
          <a:lstStyle/>
          <a:p>
            <a:pPr defTabSz="1219170"/>
            <a:endParaRPr lang="en-US" sz="2400" dirty="0">
              <a:solidFill>
                <a:prstClr val="black"/>
              </a:solidFill>
              <a:latin typeface="Calibri" panose="020F0502020204030204"/>
            </a:endParaRPr>
          </a:p>
        </p:txBody>
      </p:sp>
      <p:sp>
        <p:nvSpPr>
          <p:cNvPr id="6" name="Text 4"/>
          <p:cNvSpPr/>
          <p:nvPr/>
        </p:nvSpPr>
        <p:spPr>
          <a:xfrm>
            <a:off x="4632920" y="0"/>
            <a:ext cx="38893" cy="38893"/>
          </a:xfrm>
          <a:prstGeom prst="ellipse">
            <a:avLst/>
          </a:prstGeom>
          <a:solidFill>
            <a:srgbClr val="D4A843">
              <a:alpha val="12000"/>
            </a:srgbClr>
          </a:solidFill>
          <a:ln/>
        </p:spPr>
        <p:txBody>
          <a:bodyPr wrap="none" rtlCol="0" anchor="t"/>
          <a:lstStyle/>
          <a:p>
            <a:pPr defTabSz="1219170"/>
            <a:endParaRPr lang="en-US" sz="2400" dirty="0">
              <a:solidFill>
                <a:prstClr val="black"/>
              </a:solidFill>
              <a:latin typeface="Calibri" panose="020F0502020204030204"/>
            </a:endParaRPr>
          </a:p>
        </p:txBody>
      </p:sp>
      <p:sp>
        <p:nvSpPr>
          <p:cNvPr id="7" name="Text 5"/>
          <p:cNvSpPr/>
          <p:nvPr/>
        </p:nvSpPr>
        <p:spPr>
          <a:xfrm>
            <a:off x="6217841" y="1"/>
            <a:ext cx="18455" cy="18455"/>
          </a:xfrm>
          <a:prstGeom prst="ellipse">
            <a:avLst/>
          </a:prstGeom>
          <a:solidFill>
            <a:srgbClr val="D4A843">
              <a:alpha val="12000"/>
            </a:srgbClr>
          </a:solidFill>
          <a:ln/>
        </p:spPr>
        <p:txBody>
          <a:bodyPr wrap="none" rtlCol="0" anchor="t"/>
          <a:lstStyle/>
          <a:p>
            <a:pPr defTabSz="1219170"/>
            <a:endParaRPr lang="en-US" sz="2400" dirty="0">
              <a:solidFill>
                <a:prstClr val="black"/>
              </a:solidFill>
              <a:latin typeface="Calibri" panose="020F0502020204030204"/>
            </a:endParaRPr>
          </a:p>
        </p:txBody>
      </p:sp>
      <p:sp>
        <p:nvSpPr>
          <p:cNvPr id="8" name="Text 6"/>
          <p:cNvSpPr/>
          <p:nvPr/>
        </p:nvSpPr>
        <p:spPr>
          <a:xfrm>
            <a:off x="7802762" y="0"/>
            <a:ext cx="28773" cy="28773"/>
          </a:xfrm>
          <a:prstGeom prst="ellipse">
            <a:avLst/>
          </a:prstGeom>
          <a:solidFill>
            <a:srgbClr val="D4A843">
              <a:alpha val="12000"/>
            </a:srgbClr>
          </a:solidFill>
          <a:ln/>
        </p:spPr>
        <p:txBody>
          <a:bodyPr wrap="none" rtlCol="0" anchor="t"/>
          <a:lstStyle/>
          <a:p>
            <a:pPr defTabSz="1219170"/>
            <a:endParaRPr lang="en-US" sz="2400" dirty="0">
              <a:solidFill>
                <a:prstClr val="black"/>
              </a:solidFill>
              <a:latin typeface="Calibri" panose="020F0502020204030204"/>
            </a:endParaRPr>
          </a:p>
        </p:txBody>
      </p:sp>
      <p:sp>
        <p:nvSpPr>
          <p:cNvPr id="9" name="Text 7"/>
          <p:cNvSpPr/>
          <p:nvPr/>
        </p:nvSpPr>
        <p:spPr>
          <a:xfrm>
            <a:off x="9387682" y="1"/>
            <a:ext cx="18455" cy="18455"/>
          </a:xfrm>
          <a:prstGeom prst="ellipse">
            <a:avLst/>
          </a:prstGeom>
          <a:solidFill>
            <a:srgbClr val="D4A843">
              <a:alpha val="12000"/>
            </a:srgbClr>
          </a:solidFill>
          <a:ln/>
        </p:spPr>
        <p:txBody>
          <a:bodyPr wrap="none" rtlCol="0" anchor="t"/>
          <a:lstStyle/>
          <a:p>
            <a:pPr defTabSz="1219170"/>
            <a:endParaRPr lang="en-US" sz="2400" dirty="0">
              <a:solidFill>
                <a:prstClr val="black"/>
              </a:solidFill>
              <a:latin typeface="Calibri" panose="020F0502020204030204"/>
            </a:endParaRPr>
          </a:p>
        </p:txBody>
      </p:sp>
      <p:sp>
        <p:nvSpPr>
          <p:cNvPr id="10" name="Text 8"/>
          <p:cNvSpPr/>
          <p:nvPr/>
        </p:nvSpPr>
        <p:spPr>
          <a:xfrm>
            <a:off x="10728920" y="0"/>
            <a:ext cx="28773" cy="28773"/>
          </a:xfrm>
          <a:prstGeom prst="ellipse">
            <a:avLst/>
          </a:prstGeom>
          <a:solidFill>
            <a:srgbClr val="D4A843">
              <a:alpha val="12000"/>
            </a:srgbClr>
          </a:solidFill>
          <a:ln/>
        </p:spPr>
        <p:txBody>
          <a:bodyPr wrap="none" rtlCol="0" anchor="t"/>
          <a:lstStyle/>
          <a:p>
            <a:pPr defTabSz="1219170"/>
            <a:endParaRPr lang="en-US" sz="2400" dirty="0">
              <a:solidFill>
                <a:prstClr val="black"/>
              </a:solidFill>
              <a:latin typeface="Calibri" panose="020F0502020204030204"/>
            </a:endParaRPr>
          </a:p>
        </p:txBody>
      </p:sp>
      <p:sp>
        <p:nvSpPr>
          <p:cNvPr id="11" name="Text 9"/>
          <p:cNvSpPr/>
          <p:nvPr/>
        </p:nvSpPr>
        <p:spPr>
          <a:xfrm>
            <a:off x="609601" y="1"/>
            <a:ext cx="18455" cy="18455"/>
          </a:xfrm>
          <a:prstGeom prst="ellipse">
            <a:avLst/>
          </a:prstGeom>
          <a:solidFill>
            <a:srgbClr val="D4A843">
              <a:alpha val="12000"/>
            </a:srgbClr>
          </a:solidFill>
          <a:ln/>
        </p:spPr>
        <p:txBody>
          <a:bodyPr wrap="none" rtlCol="0" anchor="t"/>
          <a:lstStyle/>
          <a:p>
            <a:pPr defTabSz="1219170"/>
            <a:endParaRPr lang="en-US" sz="2400" dirty="0">
              <a:solidFill>
                <a:prstClr val="black"/>
              </a:solidFill>
              <a:latin typeface="Calibri" panose="020F0502020204030204"/>
            </a:endParaRPr>
          </a:p>
        </p:txBody>
      </p:sp>
      <p:sp>
        <p:nvSpPr>
          <p:cNvPr id="12" name="Text 10"/>
          <p:cNvSpPr/>
          <p:nvPr/>
        </p:nvSpPr>
        <p:spPr>
          <a:xfrm>
            <a:off x="5364362" y="0"/>
            <a:ext cx="38893" cy="38893"/>
          </a:xfrm>
          <a:prstGeom prst="ellipse">
            <a:avLst/>
          </a:prstGeom>
          <a:solidFill>
            <a:srgbClr val="D4A843">
              <a:alpha val="12000"/>
            </a:srgbClr>
          </a:solidFill>
          <a:ln/>
        </p:spPr>
        <p:txBody>
          <a:bodyPr wrap="none" rtlCol="0" anchor="t"/>
          <a:lstStyle/>
          <a:p>
            <a:pPr defTabSz="1219170"/>
            <a:endParaRPr lang="en-US" sz="2400" dirty="0">
              <a:solidFill>
                <a:prstClr val="black"/>
              </a:solidFill>
              <a:latin typeface="Calibri" panose="020F0502020204030204"/>
            </a:endParaRPr>
          </a:p>
        </p:txBody>
      </p:sp>
      <p:sp>
        <p:nvSpPr>
          <p:cNvPr id="13" name="Text 11"/>
          <p:cNvSpPr/>
          <p:nvPr/>
        </p:nvSpPr>
        <p:spPr>
          <a:xfrm>
            <a:off x="11216482" y="1"/>
            <a:ext cx="18455" cy="18455"/>
          </a:xfrm>
          <a:prstGeom prst="ellipse">
            <a:avLst/>
          </a:prstGeom>
          <a:solidFill>
            <a:srgbClr val="D4A843">
              <a:alpha val="12000"/>
            </a:srgbClr>
          </a:solidFill>
          <a:ln/>
        </p:spPr>
        <p:txBody>
          <a:bodyPr wrap="none" rtlCol="0" anchor="t"/>
          <a:lstStyle/>
          <a:p>
            <a:pPr defTabSz="1219170"/>
            <a:endParaRPr lang="en-US" sz="2400" dirty="0">
              <a:solidFill>
                <a:prstClr val="black"/>
              </a:solidFill>
              <a:latin typeface="Calibri" panose="020F0502020204030204"/>
            </a:endParaRPr>
          </a:p>
        </p:txBody>
      </p:sp>
      <p:pic>
        <p:nvPicPr>
          <p:cNvPr id="1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04916" y="931881"/>
            <a:ext cx="176784" cy="176784"/>
          </a:xfrm>
          <a:prstGeom prst="rect">
            <a:avLst/>
          </a:prstGeom>
        </p:spPr>
      </p:pic>
      <p:sp>
        <p:nvSpPr>
          <p:cNvPr id="15" name="Text 12"/>
          <p:cNvSpPr/>
          <p:nvPr/>
        </p:nvSpPr>
        <p:spPr>
          <a:xfrm>
            <a:off x="4008576" y="506928"/>
            <a:ext cx="2510889" cy="314920"/>
          </a:xfrm>
          <a:prstGeom prst="rect">
            <a:avLst/>
          </a:prstGeom>
          <a:noFill/>
          <a:ln/>
        </p:spPr>
        <p:txBody>
          <a:bodyPr wrap="none" lIns="0" tIns="0" rIns="0" bIns="0" rtlCol="0" anchor="t"/>
          <a:lstStyle/>
          <a:p>
            <a:pPr defTabSz="1219170">
              <a:lnSpc>
                <a:spcPts val="2480"/>
              </a:lnSpc>
            </a:pPr>
            <a:r>
              <a:rPr lang="en-US" sz="4267" kern="0" spc="579" dirty="0">
                <a:solidFill>
                  <a:srgbClr val="7A9BB5"/>
                </a:solidFill>
                <a:latin typeface="Cambria" pitchFamily="34" charset="0"/>
                <a:ea typeface="Cambria" pitchFamily="34" charset="-122"/>
                <a:cs typeface="Cambria" pitchFamily="34" charset="-120"/>
              </a:rPr>
              <a:t>IN MEMORIAM</a:t>
            </a:r>
            <a:endParaRPr lang="en-US" sz="4267" dirty="0">
              <a:solidFill>
                <a:prstClr val="black"/>
              </a:solidFill>
              <a:latin typeface="Calibri" panose="020F0502020204030204"/>
            </a:endParaRPr>
          </a:p>
        </p:txBody>
      </p:sp>
      <p:sp>
        <p:nvSpPr>
          <p:cNvPr id="16" name="Text 13"/>
          <p:cNvSpPr/>
          <p:nvPr/>
        </p:nvSpPr>
        <p:spPr>
          <a:xfrm flipV="1">
            <a:off x="5376464" y="1272418"/>
            <a:ext cx="1143000" cy="1133837"/>
          </a:xfrm>
          <a:prstGeom prst="rect">
            <a:avLst/>
          </a:prstGeom>
          <a:gradFill rotWithShape="1">
            <a:gsLst>
              <a:gs pos="0">
                <a:srgbClr val="000000">
                  <a:alpha val="0"/>
                </a:srgbClr>
              </a:gs>
              <a:gs pos="50000">
                <a:srgbClr val="D4A843"/>
              </a:gs>
              <a:gs pos="100000">
                <a:srgbClr val="000000">
                  <a:alpha val="0"/>
                </a:srgbClr>
              </a:gs>
            </a:gsLst>
            <a:lin ang="0" scaled="1"/>
          </a:gradFill>
          <a:ln/>
        </p:spPr>
        <p:txBody>
          <a:bodyPr wrap="none" rtlCol="0" anchor="t"/>
          <a:lstStyle/>
          <a:p>
            <a:pPr defTabSz="1219170"/>
            <a:endParaRPr lang="en-US" sz="2400" dirty="0">
              <a:solidFill>
                <a:prstClr val="black"/>
              </a:solidFill>
              <a:latin typeface="Calibri" panose="020F0502020204030204"/>
            </a:endParaRPr>
          </a:p>
        </p:txBody>
      </p:sp>
      <p:sp>
        <p:nvSpPr>
          <p:cNvPr id="17" name="Text 14"/>
          <p:cNvSpPr/>
          <p:nvPr/>
        </p:nvSpPr>
        <p:spPr>
          <a:xfrm>
            <a:off x="4052870" y="2652397"/>
            <a:ext cx="3680877" cy="545703"/>
          </a:xfrm>
          <a:prstGeom prst="rect">
            <a:avLst/>
          </a:prstGeom>
          <a:noFill/>
          <a:ln/>
          <a:effectLst>
            <a:outerShdw blurRad="171450" dist="13970" dir="5400000" algn="bl" rotWithShape="0">
              <a:srgbClr val="D4A843">
                <a:alpha val="35000"/>
              </a:srgbClr>
            </a:outerShdw>
          </a:effectLst>
        </p:spPr>
        <p:txBody>
          <a:bodyPr wrap="none" lIns="0" tIns="0" rIns="0" bIns="0" rtlCol="0" anchor="t"/>
          <a:lstStyle/>
          <a:p>
            <a:pPr defTabSz="1219170">
              <a:lnSpc>
                <a:spcPts val="4297"/>
              </a:lnSpc>
            </a:pPr>
            <a:r>
              <a:rPr lang="en-US" sz="4267" b="1" kern="0" spc="156" dirty="0">
                <a:solidFill>
                  <a:srgbClr val="D4A843"/>
                </a:solidFill>
                <a:latin typeface="Cambria" pitchFamily="34" charset="0"/>
                <a:ea typeface="Cambria" pitchFamily="34" charset="-122"/>
                <a:cs typeface="Cambria" pitchFamily="34" charset="-120"/>
              </a:rPr>
              <a:t>1,517 lives lost.</a:t>
            </a:r>
            <a:endParaRPr lang="en-US" sz="4267" dirty="0">
              <a:solidFill>
                <a:prstClr val="black"/>
              </a:solidFill>
              <a:latin typeface="Calibri" panose="020F0502020204030204"/>
            </a:endParaRPr>
          </a:p>
        </p:txBody>
      </p:sp>
      <p:sp>
        <p:nvSpPr>
          <p:cNvPr id="18" name="Text 15"/>
          <p:cNvSpPr/>
          <p:nvPr/>
        </p:nvSpPr>
        <p:spPr>
          <a:xfrm>
            <a:off x="4052870" y="3321647"/>
            <a:ext cx="2205028" cy="401240"/>
          </a:xfrm>
          <a:prstGeom prst="rect">
            <a:avLst/>
          </a:prstGeom>
          <a:noFill/>
          <a:ln/>
        </p:spPr>
        <p:txBody>
          <a:bodyPr wrap="none" lIns="0" tIns="0" rIns="0" bIns="0" rtlCol="0" anchor="t"/>
          <a:lstStyle/>
          <a:p>
            <a:pPr defTabSz="1219170">
              <a:lnSpc>
                <a:spcPts val="3160"/>
              </a:lnSpc>
            </a:pPr>
            <a:r>
              <a:rPr lang="en-US" sz="4267" b="1" kern="0" spc="253" dirty="0">
                <a:solidFill>
                  <a:srgbClr val="D4A843">
                    <a:alpha val="82000"/>
                  </a:srgbClr>
                </a:solidFill>
                <a:latin typeface="Cambria" pitchFamily="34" charset="0"/>
                <a:ea typeface="Cambria" pitchFamily="34" charset="-122"/>
                <a:cs typeface="Cambria" pitchFamily="34" charset="-120"/>
              </a:rPr>
              <a:t>April 15, 1912</a:t>
            </a:r>
            <a:endParaRPr lang="en-US" sz="4267" dirty="0">
              <a:solidFill>
                <a:prstClr val="black"/>
              </a:solidFill>
              <a:latin typeface="Calibri" panose="020F0502020204030204"/>
            </a:endParaRPr>
          </a:p>
        </p:txBody>
      </p:sp>
      <p:sp>
        <p:nvSpPr>
          <p:cNvPr id="19" name="Text 16"/>
          <p:cNvSpPr/>
          <p:nvPr/>
        </p:nvSpPr>
        <p:spPr>
          <a:xfrm>
            <a:off x="3810000" y="3981053"/>
            <a:ext cx="4572000" cy="10120"/>
          </a:xfrm>
          <a:prstGeom prst="rect">
            <a:avLst/>
          </a:prstGeom>
          <a:gradFill rotWithShape="1">
            <a:gsLst>
              <a:gs pos="0">
                <a:srgbClr val="000000">
                  <a:alpha val="0"/>
                </a:srgbClr>
              </a:gs>
              <a:gs pos="50000">
                <a:srgbClr val="D4A843">
                  <a:alpha val="50000"/>
                </a:srgbClr>
              </a:gs>
              <a:gs pos="100000">
                <a:srgbClr val="000000">
                  <a:alpha val="0"/>
                </a:srgbClr>
              </a:gs>
            </a:gsLst>
            <a:lin ang="0" scaled="1"/>
          </a:gradFill>
          <a:ln/>
        </p:spPr>
        <p:txBody>
          <a:bodyPr wrap="none" rtlCol="0" anchor="t"/>
          <a:lstStyle/>
          <a:p>
            <a:pPr defTabSz="1219170"/>
            <a:endParaRPr lang="en-US" sz="2400" dirty="0">
              <a:solidFill>
                <a:prstClr val="black"/>
              </a:solidFill>
              <a:latin typeface="Calibri" panose="020F0502020204030204"/>
            </a:endParaRPr>
          </a:p>
        </p:txBody>
      </p:sp>
      <p:sp>
        <p:nvSpPr>
          <p:cNvPr id="20" name="Text 17"/>
          <p:cNvSpPr/>
          <p:nvPr/>
        </p:nvSpPr>
        <p:spPr>
          <a:xfrm>
            <a:off x="346692" y="4085829"/>
            <a:ext cx="11498619" cy="970121"/>
          </a:xfrm>
          <a:prstGeom prst="rect">
            <a:avLst/>
          </a:prstGeom>
          <a:noFill/>
          <a:ln/>
        </p:spPr>
        <p:txBody>
          <a:bodyPr wrap="square" lIns="0" tIns="0" rIns="0" bIns="0" rtlCol="0" anchor="t"/>
          <a:lstStyle/>
          <a:p>
            <a:pPr algn="ctr" defTabSz="1219170">
              <a:lnSpc>
                <a:spcPts val="2667"/>
              </a:lnSpc>
              <a:spcAft>
                <a:spcPts val="1653"/>
              </a:spcAft>
            </a:pPr>
            <a:r>
              <a:rPr lang="en-US" sz="3200" dirty="0">
                <a:solidFill>
                  <a:srgbClr val="E8F0F7">
                    <a:alpha val="88000"/>
                  </a:srgbClr>
                </a:solidFill>
                <a:latin typeface="Calibri" pitchFamily="34" charset="0"/>
                <a:ea typeface="Calibri" pitchFamily="34" charset="-122"/>
                <a:cs typeface="Calibri" pitchFamily="34" charset="-120"/>
              </a:rPr>
              <a:t>The wreck of RMS Titanic rests 12,500 feet beneath the North Atlantic. But her legacy endures in every lifeboat drill, every satellite distress signal, and every international maritime safety standard that has kept seafarers and passengers safe for over a century.</a:t>
            </a:r>
            <a:endParaRPr lang="en-US" sz="3200" dirty="0">
              <a:solidFill>
                <a:prstClr val="black"/>
              </a:solidFill>
              <a:latin typeface="Calibri" panose="020F0502020204030204"/>
            </a:endParaRPr>
          </a:p>
        </p:txBody>
      </p:sp>
      <p:sp>
        <p:nvSpPr>
          <p:cNvPr id="21" name="Text 18"/>
          <p:cNvSpPr/>
          <p:nvPr/>
        </p:nvSpPr>
        <p:spPr>
          <a:xfrm>
            <a:off x="2818071" y="5711824"/>
            <a:ext cx="6555859" cy="208360"/>
          </a:xfrm>
          <a:prstGeom prst="rect">
            <a:avLst/>
          </a:prstGeom>
          <a:noFill/>
          <a:ln/>
        </p:spPr>
        <p:txBody>
          <a:bodyPr wrap="none" lIns="0" tIns="0" rIns="0" bIns="0" rtlCol="0" anchor="t"/>
          <a:lstStyle/>
          <a:p>
            <a:pPr algn="ctr" defTabSz="1219170">
              <a:lnSpc>
                <a:spcPts val="1640"/>
              </a:lnSpc>
              <a:spcAft>
                <a:spcPts val="1347"/>
              </a:spcAft>
            </a:pPr>
            <a:r>
              <a:rPr lang="en-US" sz="2400" dirty="0">
                <a:solidFill>
                  <a:srgbClr val="B9D2E8">
                    <a:alpha val="70000"/>
                  </a:srgbClr>
                </a:solidFill>
                <a:latin typeface="Calibri" pitchFamily="34" charset="0"/>
                <a:ea typeface="Calibri" pitchFamily="34" charset="-122"/>
                <a:cs typeface="Calibri" pitchFamily="34" charset="-120"/>
              </a:rPr>
              <a:t>The names of all 1,517 victims are preserved at Encyclopedia Titanica  (encyclopediatitanica.org)</a:t>
            </a:r>
            <a:endParaRPr lang="en-US" sz="2400" dirty="0">
              <a:solidFill>
                <a:prstClr val="black"/>
              </a:solidFill>
              <a:latin typeface="Calibri" panose="020F0502020204030204"/>
            </a:endParaRPr>
          </a:p>
        </p:txBody>
      </p:sp>
      <p:sp>
        <p:nvSpPr>
          <p:cNvPr id="22" name="Text 19"/>
          <p:cNvSpPr/>
          <p:nvPr/>
        </p:nvSpPr>
        <p:spPr>
          <a:xfrm>
            <a:off x="762000" y="6092031"/>
            <a:ext cx="10668000" cy="10120"/>
          </a:xfrm>
          <a:prstGeom prst="rect">
            <a:avLst/>
          </a:prstGeom>
          <a:gradFill rotWithShape="1">
            <a:gsLst>
              <a:gs pos="0">
                <a:srgbClr val="000000">
                  <a:alpha val="0"/>
                </a:srgbClr>
              </a:gs>
              <a:gs pos="50000">
                <a:srgbClr val="D4A843">
                  <a:alpha val="25000"/>
                </a:srgbClr>
              </a:gs>
              <a:gs pos="100000">
                <a:srgbClr val="000000">
                  <a:alpha val="0"/>
                </a:srgbClr>
              </a:gs>
            </a:gsLst>
            <a:lin ang="0" scaled="1"/>
          </a:gradFill>
          <a:ln/>
        </p:spPr>
        <p:txBody>
          <a:bodyPr wrap="none" rtlCol="0" anchor="t"/>
          <a:lstStyle/>
          <a:p>
            <a:pPr defTabSz="1219170"/>
            <a:endParaRPr lang="en-US" sz="2400" dirty="0">
              <a:solidFill>
                <a:prstClr val="black"/>
              </a:solidFill>
              <a:latin typeface="Calibri" panose="020F0502020204030204"/>
            </a:endParaRPr>
          </a:p>
        </p:txBody>
      </p:sp>
      <p:sp>
        <p:nvSpPr>
          <p:cNvPr id="23" name="Text 20"/>
          <p:cNvSpPr/>
          <p:nvPr/>
        </p:nvSpPr>
        <p:spPr>
          <a:xfrm>
            <a:off x="346691" y="6217246"/>
            <a:ext cx="11498620" cy="165100"/>
          </a:xfrm>
          <a:prstGeom prst="rect">
            <a:avLst/>
          </a:prstGeom>
          <a:noFill/>
          <a:ln/>
        </p:spPr>
        <p:txBody>
          <a:bodyPr wrap="none" lIns="0" tIns="0" rIns="0" bIns="0" rtlCol="0" anchor="t"/>
          <a:lstStyle/>
          <a:p>
            <a:pPr algn="ctr" defTabSz="1219170">
              <a:lnSpc>
                <a:spcPts val="1300"/>
              </a:lnSpc>
            </a:pPr>
            <a:r>
              <a:rPr lang="en-US" sz="867" dirty="0">
                <a:solidFill>
                  <a:srgbClr val="7A9BB5">
                    <a:alpha val="80000"/>
                  </a:srgbClr>
                </a:solidFill>
                <a:latin typeface="Calibri" pitchFamily="34" charset="0"/>
                <a:ea typeface="Calibri" pitchFamily="34" charset="-122"/>
                <a:cs typeface="Calibri" pitchFamily="34" charset="-120"/>
              </a:rPr>
              <a:t>Sources: US Senate Inquiry (1912) </a:t>
            </a:r>
            <a:r>
              <a:rPr lang="en-US" sz="867" dirty="0">
                <a:solidFill>
                  <a:srgbClr val="D4A843">
                    <a:alpha val="80000"/>
                  </a:srgbClr>
                </a:solidFill>
                <a:latin typeface="Calibri" pitchFamily="34" charset="0"/>
                <a:ea typeface="Calibri" pitchFamily="34" charset="-122"/>
                <a:cs typeface="Calibri" pitchFamily="34" charset="-120"/>
              </a:rPr>
              <a:t>·</a:t>
            </a:r>
            <a:r>
              <a:rPr lang="en-US" sz="867" dirty="0">
                <a:solidFill>
                  <a:srgbClr val="7A9BB5">
                    <a:alpha val="80000"/>
                  </a:srgbClr>
                </a:solidFill>
                <a:latin typeface="Calibri" pitchFamily="34" charset="0"/>
                <a:ea typeface="Calibri" pitchFamily="34" charset="-122"/>
                <a:cs typeface="Calibri" pitchFamily="34" charset="-120"/>
              </a:rPr>
              <a:t> British Wreck Commissioner's Inquiry (1912) </a:t>
            </a:r>
            <a:r>
              <a:rPr lang="en-US" sz="867" dirty="0">
                <a:solidFill>
                  <a:srgbClr val="D4A843">
                    <a:alpha val="80000"/>
                  </a:srgbClr>
                </a:solidFill>
                <a:latin typeface="Calibri" pitchFamily="34" charset="0"/>
                <a:ea typeface="Calibri" pitchFamily="34" charset="-122"/>
                <a:cs typeface="Calibri" pitchFamily="34" charset="-120"/>
              </a:rPr>
              <a:t>·</a:t>
            </a:r>
            <a:r>
              <a:rPr lang="en-US" sz="867" dirty="0">
                <a:solidFill>
                  <a:srgbClr val="7A9BB5">
                    <a:alpha val="80000"/>
                  </a:srgbClr>
                </a:solidFill>
                <a:latin typeface="Calibri" pitchFamily="34" charset="0"/>
                <a:ea typeface="Calibri" pitchFamily="34" charset="-122"/>
                <a:cs typeface="Calibri" pitchFamily="34" charset="-120"/>
              </a:rPr>
              <a:t> SOLAS Convention (1914/1974) </a:t>
            </a:r>
            <a:r>
              <a:rPr lang="en-US" sz="867" dirty="0">
                <a:solidFill>
                  <a:srgbClr val="D4A843">
                    <a:alpha val="80000"/>
                  </a:srgbClr>
                </a:solidFill>
                <a:latin typeface="Calibri" pitchFamily="34" charset="0"/>
                <a:ea typeface="Calibri" pitchFamily="34" charset="-122"/>
                <a:cs typeface="Calibri" pitchFamily="34" charset="-120"/>
              </a:rPr>
              <a:t>·</a:t>
            </a:r>
            <a:r>
              <a:rPr lang="en-US" sz="867" dirty="0">
                <a:solidFill>
                  <a:srgbClr val="7A9BB5">
                    <a:alpha val="80000"/>
                  </a:srgbClr>
                </a:solidFill>
                <a:latin typeface="Calibri" pitchFamily="34" charset="0"/>
                <a:ea typeface="Calibri" pitchFamily="34" charset="-122"/>
                <a:cs typeface="Calibri" pitchFamily="34" charset="-120"/>
              </a:rPr>
              <a:t> Encyclopedia Titanica </a:t>
            </a:r>
            <a:r>
              <a:rPr lang="en-US" sz="867" dirty="0">
                <a:solidFill>
                  <a:srgbClr val="D4A843">
                    <a:alpha val="80000"/>
                  </a:srgbClr>
                </a:solidFill>
                <a:latin typeface="Calibri" pitchFamily="34" charset="0"/>
                <a:ea typeface="Calibri" pitchFamily="34" charset="-122"/>
                <a:cs typeface="Calibri" pitchFamily="34" charset="-120"/>
              </a:rPr>
              <a:t>·</a:t>
            </a:r>
            <a:r>
              <a:rPr lang="en-US" sz="867" dirty="0">
                <a:solidFill>
                  <a:srgbClr val="7A9BB5">
                    <a:alpha val="80000"/>
                  </a:srgbClr>
                </a:solidFill>
                <a:latin typeface="Calibri" pitchFamily="34" charset="0"/>
                <a:ea typeface="Calibri" pitchFamily="34" charset="-122"/>
                <a:cs typeface="Calibri" pitchFamily="34" charset="-120"/>
              </a:rPr>
              <a:t> Lloyd's Register Foundation </a:t>
            </a:r>
            <a:r>
              <a:rPr lang="en-US" sz="867" dirty="0">
                <a:solidFill>
                  <a:srgbClr val="D4A843">
                    <a:alpha val="80000"/>
                  </a:srgbClr>
                </a:solidFill>
                <a:latin typeface="Calibri" pitchFamily="34" charset="0"/>
                <a:ea typeface="Calibri" pitchFamily="34" charset="-122"/>
                <a:cs typeface="Calibri" pitchFamily="34" charset="-120"/>
              </a:rPr>
              <a:t>·</a:t>
            </a:r>
            <a:r>
              <a:rPr lang="en-US" sz="867" dirty="0">
                <a:solidFill>
                  <a:srgbClr val="7A9BB5">
                    <a:alpha val="80000"/>
                  </a:srgbClr>
                </a:solidFill>
                <a:latin typeface="Calibri" pitchFamily="34" charset="0"/>
                <a:ea typeface="Calibri" pitchFamily="34" charset="-122"/>
                <a:cs typeface="Calibri" pitchFamily="34" charset="-120"/>
              </a:rPr>
              <a:t> NOAA </a:t>
            </a:r>
            <a:r>
              <a:rPr lang="en-US" sz="867" dirty="0">
                <a:solidFill>
                  <a:srgbClr val="D4A843">
                    <a:alpha val="80000"/>
                  </a:srgbClr>
                </a:solidFill>
                <a:latin typeface="Calibri" pitchFamily="34" charset="0"/>
                <a:ea typeface="Calibri" pitchFamily="34" charset="-122"/>
                <a:cs typeface="Calibri" pitchFamily="34" charset="-120"/>
              </a:rPr>
              <a:t>·</a:t>
            </a:r>
            <a:r>
              <a:rPr lang="en-US" sz="867" dirty="0">
                <a:solidFill>
                  <a:srgbClr val="7A9BB5">
                    <a:alpha val="80000"/>
                  </a:srgbClr>
                </a:solidFill>
                <a:latin typeface="Calibri" pitchFamily="34" charset="0"/>
                <a:ea typeface="Calibri" pitchFamily="34" charset="-122"/>
                <a:cs typeface="Calibri" pitchFamily="34" charset="-120"/>
              </a:rPr>
              <a:t> National Geographic</a:t>
            </a:r>
            <a:endParaRPr lang="en-US" sz="867" dirty="0">
              <a:solidFill>
                <a:prstClr val="black"/>
              </a:solidFill>
              <a:latin typeface="Calibri" panose="020F0502020204030204"/>
            </a:endParaRPr>
          </a:p>
        </p:txBody>
      </p:sp>
      <p:pic>
        <p:nvPicPr>
          <p:cNvPr id="2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81700" y="6477000"/>
            <a:ext cx="228600" cy="228600"/>
          </a:xfrm>
          <a:prstGeom prst="rect">
            <a:avLst/>
          </a:prstGeom>
        </p:spPr>
      </p:pic>
    </p:spTree>
    <p:extLst>
      <p:ext uri="{BB962C8B-B14F-4D97-AF65-F5344CB8AC3E}">
        <p14:creationId xmlns:p14="http://schemas.microsoft.com/office/powerpoint/2010/main" val="2485399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AD2C8D04-263D-9589-1CFF-A5968D7C33D7}"/>
              </a:ext>
            </a:extLst>
          </p:cNvPr>
          <p:cNvSpPr>
            <a:spLocks noGrp="1"/>
          </p:cNvSpPr>
          <p:nvPr>
            <p:ph type="title"/>
          </p:nvPr>
        </p:nvSpPr>
        <p:spPr>
          <a:xfrm>
            <a:off x="6668086" y="1783079"/>
            <a:ext cx="5394960" cy="2103120"/>
          </a:xfrm>
        </p:spPr>
        <p:txBody>
          <a:bodyPr/>
          <a:lstStyle/>
          <a:p>
            <a:r>
              <a:rPr lang="en-US" dirty="0"/>
              <a:t>Thank you</a:t>
            </a:r>
          </a:p>
        </p:txBody>
      </p:sp>
      <p:sp>
        <p:nvSpPr>
          <p:cNvPr id="25" name="Text Placeholder 24">
            <a:extLst>
              <a:ext uri="{FF2B5EF4-FFF2-40B4-BE49-F238E27FC236}">
                <a16:creationId xmlns:a16="http://schemas.microsoft.com/office/drawing/2014/main" id="{B993E4D5-4AD0-4740-096D-6822944C8FF6}"/>
              </a:ext>
            </a:extLst>
          </p:cNvPr>
          <p:cNvSpPr>
            <a:spLocks noGrp="1"/>
          </p:cNvSpPr>
          <p:nvPr>
            <p:ph type="body" sz="quarter" idx="27"/>
          </p:nvPr>
        </p:nvSpPr>
        <p:spPr>
          <a:xfrm>
            <a:off x="6797040" y="4023361"/>
            <a:ext cx="5394960" cy="1879791"/>
          </a:xfrm>
        </p:spPr>
        <p:txBody>
          <a:bodyPr/>
          <a:lstStyle/>
          <a:p>
            <a:r>
              <a:rPr lang="en-US" dirty="0"/>
              <a:t>W. C. Young</a:t>
            </a:r>
          </a:p>
          <a:p>
            <a:r>
              <a:rPr lang="en-US" dirty="0"/>
              <a:t>Safety Advisor, OESCO</a:t>
            </a:r>
          </a:p>
          <a:p>
            <a:pPr lvl="0"/>
            <a:r>
              <a:rPr lang="en-US" dirty="0"/>
              <a:t>wyoung@oesco.com</a:t>
            </a:r>
          </a:p>
          <a:p>
            <a:endParaRPr lang="en-US" dirty="0"/>
          </a:p>
        </p:txBody>
      </p:sp>
      <p:pic>
        <p:nvPicPr>
          <p:cNvPr id="3" name="Picture 2" descr="3D black question marks with one yellow question mark">
            <a:extLst>
              <a:ext uri="{FF2B5EF4-FFF2-40B4-BE49-F238E27FC236}">
                <a16:creationId xmlns:a16="http://schemas.microsoft.com/office/drawing/2014/main" id="{8C9CB078-6FBD-14BD-37EC-1310239B809A}"/>
              </a:ext>
            </a:extLst>
          </p:cNvPr>
          <p:cNvPicPr>
            <a:picLocks noChangeAspect="1"/>
          </p:cNvPicPr>
          <p:nvPr/>
        </p:nvPicPr>
        <p:blipFill>
          <a:blip r:embed="rId3"/>
          <a:stretch>
            <a:fillRect/>
          </a:stretch>
        </p:blipFill>
        <p:spPr>
          <a:xfrm>
            <a:off x="4853355" y="341565"/>
            <a:ext cx="5960012" cy="2176512"/>
          </a:xfrm>
          <a:prstGeom prst="rect">
            <a:avLst/>
          </a:prstGeom>
          <a:ln w="57150">
            <a:solidFill>
              <a:srgbClr val="FFC000"/>
            </a:solidFill>
          </a:ln>
        </p:spPr>
      </p:pic>
    </p:spTree>
    <p:extLst>
      <p:ext uri="{BB962C8B-B14F-4D97-AF65-F5344CB8AC3E}">
        <p14:creationId xmlns:p14="http://schemas.microsoft.com/office/powerpoint/2010/main" val="529279411"/>
      </p:ext>
    </p:extLst>
  </p:cSld>
  <p:clrMapOvr>
    <a:masterClrMapping/>
  </p:clrMapOvr>
</p:sld>
</file>

<file path=ppt/theme/theme1.xml><?xml version="1.0" encoding="utf-8"?>
<a:theme xmlns:a="http://schemas.openxmlformats.org/drawingml/2006/main" name="Custom">
  <a:themeElements>
    <a:clrScheme name="Custom 7">
      <a:dk1>
        <a:srgbClr val="000000"/>
      </a:dk1>
      <a:lt1>
        <a:srgbClr val="FFFFFF"/>
      </a:lt1>
      <a:dk2>
        <a:srgbClr val="0F253E"/>
      </a:dk2>
      <a:lt2>
        <a:srgbClr val="E7E6E6"/>
      </a:lt2>
      <a:accent1>
        <a:srgbClr val="4472C4"/>
      </a:accent1>
      <a:accent2>
        <a:srgbClr val="B83903"/>
      </a:accent2>
      <a:accent3>
        <a:srgbClr val="75262A"/>
      </a:accent3>
      <a:accent4>
        <a:srgbClr val="F79320"/>
      </a:accent4>
      <a:accent5>
        <a:srgbClr val="44668D"/>
      </a:accent5>
      <a:accent6>
        <a:srgbClr val="0F253E"/>
      </a:accent6>
      <a:hlink>
        <a:srgbClr val="AEC0D9"/>
      </a:hlink>
      <a:folHlink>
        <a:srgbClr val="B83903"/>
      </a:folHlink>
    </a:clrScheme>
    <a:fontScheme name="Custom 16">
      <a:majorFont>
        <a:latin typeface="Posterama"/>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ctr">
          <a:lnSpc>
            <a:spcPct val="100000"/>
          </a:lnSpc>
          <a:spcBef>
            <a:spcPts val="0"/>
          </a:spcBef>
          <a:buFontTx/>
          <a:buNone/>
          <a:defRPr sz="1800" smtClean="0">
            <a:solidFill>
              <a:prstClr val="white"/>
            </a:solidFill>
            <a:latin typeface="Posterama" panose="020B0504020200020000" pitchFamily="34" charset="0"/>
            <a:ea typeface="微软雅黑"/>
            <a:cs typeface="Posterama" panose="020B0504020200020000" pitchFamily="34" charset="0"/>
          </a:defRPr>
        </a:defPPr>
      </a:lstStyle>
    </a:txDef>
  </a:objectDefaults>
  <a:extraClrSchemeLst/>
  <a:extLst>
    <a:ext uri="{05A4C25C-085E-4340-85A3-A5531E510DB2}">
      <thm15:themeFamily xmlns:thm15="http://schemas.microsoft.com/office/thememl/2012/main" name="TM9027928_win32_EF_v4" id="{FA821E7E-D625-4DCD-A30E-3216B54C8383}" vid="{DE28BE6C-8054-44B2-A92D-A1CAFC256B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DB3C62-858A-4A01-AFEF-21E0BB8CE262}">
  <ds:schemaRef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http://schemas.openxmlformats.org/package/2006/metadata/core-properties"/>
    <ds:schemaRef ds:uri="230e9df3-be65-4c73-a93b-d1236ebd677e"/>
    <ds:schemaRef ds:uri="16c05727-aa75-4e4a-9b5f-8a80a1165891"/>
    <ds:schemaRef ds:uri="71af3243-3dd4-4a8d-8c0d-dd76da1f02a5"/>
    <ds:schemaRef ds:uri="http://schemas.microsoft.com/sharepoint/v3"/>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9897CAE-455D-42C9-A951-0C21BC1225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009351-EDD4-484E-ACD6-D50CCB137637}">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{A77BAB0D-1B86-4385-9043-F23FF556BA95}TF63aebcec-8e39-4664-940a-dd6c2f00c54d020a9832_win32-3cdd3ee32610</Template>
  <TotalTime>277</TotalTime>
  <Words>1370</Words>
  <Application>Microsoft Office PowerPoint</Application>
  <PresentationFormat>Widescreen</PresentationFormat>
  <Paragraphs>183</Paragraphs>
  <Slides>25</Slides>
  <Notes>25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等线</vt:lpstr>
      <vt:lpstr>Abadi</vt:lpstr>
      <vt:lpstr>Aptos</vt:lpstr>
      <vt:lpstr>Arial</vt:lpstr>
      <vt:lpstr>Calibri</vt:lpstr>
      <vt:lpstr>Cambria</vt:lpstr>
      <vt:lpstr>Posterama</vt:lpstr>
      <vt:lpstr>Posterama Text SemiBold</vt:lpstr>
      <vt:lpstr>Custom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Titanic</dc:title>
  <dc:creator>William Young</dc:creator>
  <cp:lastModifiedBy>Michael Messner</cp:lastModifiedBy>
  <cp:revision>19</cp:revision>
  <dcterms:created xsi:type="dcterms:W3CDTF">2026-09-14T21:46:03Z</dcterms:created>
  <dcterms:modified xsi:type="dcterms:W3CDTF">2026-09-20T21:00:12Z</dcterms:modified>
  <cp:category>ASSP Chapter Meeting</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y fmtid="{D5CDD505-2E9C-101B-9397-08002B2CF9AE}" pid="4" name="MSIP_Label_14b55ed7-9ba9-43e7-adc9-7a4ed6fd9b0e_Enabled">
    <vt:lpwstr>true</vt:lpwstr>
  </property>
  <property fmtid="{D5CDD505-2E9C-101B-9397-08002B2CF9AE}" pid="5" name="MSIP_Label_14b55ed7-9ba9-43e7-adc9-7a4ed6fd9b0e_SetDate">
    <vt:lpwstr>2026-09-16T21:15:57Z</vt:lpwstr>
  </property>
  <property fmtid="{D5CDD505-2E9C-101B-9397-08002B2CF9AE}" pid="6" name="MSIP_Label_14b55ed7-9ba9-43e7-adc9-7a4ed6fd9b0e_Method">
    <vt:lpwstr>Standard</vt:lpwstr>
  </property>
  <property fmtid="{D5CDD505-2E9C-101B-9397-08002B2CF9AE}" pid="7" name="MSIP_Label_14b55ed7-9ba9-43e7-adc9-7a4ed6fd9b0e_Name">
    <vt:lpwstr>UCO - Internal</vt:lpwstr>
  </property>
  <property fmtid="{D5CDD505-2E9C-101B-9397-08002B2CF9AE}" pid="8" name="MSIP_Label_14b55ed7-9ba9-43e7-adc9-7a4ed6fd9b0e_SiteId">
    <vt:lpwstr>51aa8f26-2e23-4b8c-bca8-7cc441adc4df</vt:lpwstr>
  </property>
  <property fmtid="{D5CDD505-2E9C-101B-9397-08002B2CF9AE}" pid="9" name="MSIP_Label_14b55ed7-9ba9-43e7-adc9-7a4ed6fd9b0e_ActionId">
    <vt:lpwstr>29a66258-8f7a-4e3d-b7eb-d47a8242cae1</vt:lpwstr>
  </property>
  <property fmtid="{D5CDD505-2E9C-101B-9397-08002B2CF9AE}" pid="10" name="MSIP_Label_14b55ed7-9ba9-43e7-adc9-7a4ed6fd9b0e_ContentBits">
    <vt:lpwstr>0</vt:lpwstr>
  </property>
  <property fmtid="{D5CDD505-2E9C-101B-9397-08002B2CF9AE}" pid="11" name="MSIP_Label_14b55ed7-9ba9-43e7-adc9-7a4ed6fd9b0e_Tag">
    <vt:lpwstr>10, 3, 0, 1</vt:lpwstr>
  </property>
</Properties>
</file>